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  <p:sldMasterId id="2147483653" r:id="rId2"/>
    <p:sldMasterId id="2147483655" r:id="rId3"/>
    <p:sldMasterId id="2147483657" r:id="rId4"/>
    <p:sldMasterId id="2147483660" r:id="rId5"/>
    <p:sldMasterId id="2147483662" r:id="rId6"/>
  </p:sldMasterIdLst>
  <p:sldIdLst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64" r:id="rId15"/>
    <p:sldId id="287" r:id="rId16"/>
    <p:sldId id="273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43A"/>
    <a:srgbClr val="DE6520"/>
    <a:srgbClr val="F18547"/>
    <a:srgbClr val="FA8C4B"/>
    <a:srgbClr val="C64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76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83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资源 2@3x-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8775" y="6089650"/>
            <a:ext cx="2593340" cy="394970"/>
          </a:xfrm>
          <a:prstGeom prst="rect">
            <a:avLst/>
          </a:prstGeom>
        </p:spPr>
      </p:pic>
      <p:sp>
        <p:nvSpPr>
          <p:cNvPr id="10" name="任意多边形 9"/>
          <p:cNvSpPr/>
          <p:nvPr userDrawn="1"/>
        </p:nvSpPr>
        <p:spPr>
          <a:xfrm rot="20229940" flipV="1">
            <a:off x="-61103" y="5647496"/>
            <a:ext cx="2647693" cy="1803573"/>
          </a:xfrm>
          <a:custGeom>
            <a:avLst/>
            <a:gdLst>
              <a:gd name="connsiteX0" fmla="*/ 2068292 w 2647693"/>
              <a:gd name="connsiteY0" fmla="*/ 1729022 h 1803573"/>
              <a:gd name="connsiteX1" fmla="*/ 2647693 w 2647693"/>
              <a:gd name="connsiteY1" fmla="*/ 854909 h 1803573"/>
              <a:gd name="connsiteX2" fmla="*/ 2647693 w 2647693"/>
              <a:gd name="connsiteY2" fmla="*/ 0 h 1803573"/>
              <a:gd name="connsiteX3" fmla="*/ 0 w 2647693"/>
              <a:gd name="connsiteY3" fmla="*/ 1114856 h 1803573"/>
              <a:gd name="connsiteX4" fmla="*/ 289996 w 2647693"/>
              <a:gd name="connsiteY4" fmla="*/ 1803573 h 1803573"/>
              <a:gd name="connsiteX5" fmla="*/ 1699029 w 2647693"/>
              <a:gd name="connsiteY5" fmla="*/ 1803573 h 1803573"/>
              <a:gd name="connsiteX6" fmla="*/ 2068292 w 2647693"/>
              <a:gd name="connsiteY6" fmla="*/ 1729022 h 18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7693" h="1803573">
                <a:moveTo>
                  <a:pt x="2068292" y="1729022"/>
                </a:moveTo>
                <a:cubicBezTo>
                  <a:pt x="2408782" y="1585007"/>
                  <a:pt x="2647693" y="1247859"/>
                  <a:pt x="2647693" y="854909"/>
                </a:cubicBezTo>
                <a:lnTo>
                  <a:pt x="2647693" y="0"/>
                </a:lnTo>
                <a:lnTo>
                  <a:pt x="0" y="1114856"/>
                </a:lnTo>
                <a:lnTo>
                  <a:pt x="289996" y="1803573"/>
                </a:lnTo>
                <a:lnTo>
                  <a:pt x="1699029" y="1803573"/>
                </a:lnTo>
                <a:cubicBezTo>
                  <a:pt x="1830013" y="1803573"/>
                  <a:pt x="1954796" y="1777027"/>
                  <a:pt x="2068292" y="17290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04800" dist="38100" dir="8100000" algn="tr" rotWithShape="0">
              <a:srgbClr val="E6707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600" dirty="0">
              <a:latin typeface="+mn-ea"/>
            </a:endParaRPr>
          </a:p>
        </p:txBody>
      </p:sp>
      <p:sp>
        <p:nvSpPr>
          <p:cNvPr id="13" name="任意多边形 12"/>
          <p:cNvSpPr/>
          <p:nvPr userDrawn="1"/>
        </p:nvSpPr>
        <p:spPr>
          <a:xfrm>
            <a:off x="7967651" y="0"/>
            <a:ext cx="4224349" cy="6858000"/>
          </a:xfrm>
          <a:custGeom>
            <a:avLst/>
            <a:gdLst>
              <a:gd name="connsiteX0" fmla="*/ 354050 w 4224349"/>
              <a:gd name="connsiteY0" fmla="*/ 0 h 6858000"/>
              <a:gd name="connsiteX1" fmla="*/ 4224349 w 4224349"/>
              <a:gd name="connsiteY1" fmla="*/ 0 h 6858000"/>
              <a:gd name="connsiteX2" fmla="*/ 4224349 w 4224349"/>
              <a:gd name="connsiteY2" fmla="*/ 6858000 h 6858000"/>
              <a:gd name="connsiteX3" fmla="*/ 354050 w 4224349"/>
              <a:gd name="connsiteY3" fmla="*/ 6858000 h 6858000"/>
              <a:gd name="connsiteX4" fmla="*/ 0 w 4224349"/>
              <a:gd name="connsiteY4" fmla="*/ 6503950 h 6858000"/>
              <a:gd name="connsiteX5" fmla="*/ 0 w 4224349"/>
              <a:gd name="connsiteY5" fmla="*/ 354050 h 6858000"/>
              <a:gd name="connsiteX6" fmla="*/ 354050 w 422434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4349" h="6858000">
                <a:moveTo>
                  <a:pt x="354050" y="0"/>
                </a:moveTo>
                <a:lnTo>
                  <a:pt x="4224349" y="0"/>
                </a:lnTo>
                <a:lnTo>
                  <a:pt x="4224349" y="6858000"/>
                </a:lnTo>
                <a:lnTo>
                  <a:pt x="354050" y="6858000"/>
                </a:lnTo>
                <a:cubicBezTo>
                  <a:pt x="158514" y="6858000"/>
                  <a:pt x="0" y="6699486"/>
                  <a:pt x="0" y="6503950"/>
                </a:cubicBezTo>
                <a:lnTo>
                  <a:pt x="0" y="354050"/>
                </a:lnTo>
                <a:cubicBezTo>
                  <a:pt x="0" y="158514"/>
                  <a:pt x="158514" y="0"/>
                  <a:pt x="354050" y="0"/>
                </a:cubicBezTo>
                <a:close/>
              </a:path>
            </a:pathLst>
          </a:custGeom>
          <a:gradFill>
            <a:gsLst>
              <a:gs pos="2000">
                <a:srgbClr val="F3B7B7"/>
              </a:gs>
              <a:gs pos="58000">
                <a:srgbClr val="E1743A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304800" dist="38100" dir="9660000" algn="tr" rotWithShape="0">
              <a:srgbClr val="DD3B3A">
                <a:alpha val="40000"/>
              </a:srgbClr>
            </a:outerShdw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 rot="16200000">
            <a:off x="7683582" y="356860"/>
            <a:ext cx="653316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chemeClr val="bg1">
                    <a:alpha val="30000"/>
                  </a:schemeClr>
                </a:solidFill>
                <a:latin typeface="思源黑體 Heavy" panose="020B0A00000000000000" pitchFamily="34" charset="-128"/>
                <a:ea typeface="思源黑體 Heavy" panose="020B0A00000000000000" pitchFamily="34" charset="-128"/>
                <a:cs typeface="阿里巴巴普惠体 H" panose="00020600040101010101" pitchFamily="18" charset="-122"/>
              </a:rPr>
              <a:t>DTA</a:t>
            </a:r>
            <a:endParaRPr lang="zh-CN" altLang="en-US" sz="19900" dirty="0">
              <a:solidFill>
                <a:schemeClr val="bg1">
                  <a:alpha val="30000"/>
                </a:schemeClr>
              </a:solidFill>
              <a:latin typeface="思源黑體 Heavy" panose="020B0A00000000000000" pitchFamily="34" charset="-128"/>
              <a:ea typeface="思源黑體 Heavy" panose="020B0A00000000000000" pitchFamily="34" charset="-128"/>
              <a:cs typeface="阿里巴巴普惠体 H" panose="00020600040101010101" pitchFamily="18" charset="-122"/>
            </a:endParaRPr>
          </a:p>
        </p:txBody>
      </p:sp>
      <p:sp>
        <p:nvSpPr>
          <p:cNvPr id="14" name="任意多边形 13"/>
          <p:cNvSpPr/>
          <p:nvPr userDrawn="1"/>
        </p:nvSpPr>
        <p:spPr>
          <a:xfrm rot="5400000">
            <a:off x="127374" y="427322"/>
            <a:ext cx="1363671" cy="509028"/>
          </a:xfrm>
          <a:custGeom>
            <a:avLst/>
            <a:gdLst>
              <a:gd name="connsiteX0" fmla="*/ 0 w 1363671"/>
              <a:gd name="connsiteY0" fmla="*/ 509028 h 509028"/>
              <a:gd name="connsiteX1" fmla="*/ 0 w 1363671"/>
              <a:gd name="connsiteY1" fmla="*/ 0 h 509028"/>
              <a:gd name="connsiteX2" fmla="*/ 1109157 w 1363671"/>
              <a:gd name="connsiteY2" fmla="*/ 0 h 509028"/>
              <a:gd name="connsiteX3" fmla="*/ 1363671 w 1363671"/>
              <a:gd name="connsiteY3" fmla="*/ 254514 h 509028"/>
              <a:gd name="connsiteX4" fmla="*/ 1109157 w 1363671"/>
              <a:gd name="connsiteY4" fmla="*/ 509028 h 50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671" h="509028">
                <a:moveTo>
                  <a:pt x="0" y="509028"/>
                </a:moveTo>
                <a:lnTo>
                  <a:pt x="0" y="0"/>
                </a:lnTo>
                <a:lnTo>
                  <a:pt x="1109157" y="0"/>
                </a:lnTo>
                <a:cubicBezTo>
                  <a:pt x="1249721" y="0"/>
                  <a:pt x="1363671" y="113950"/>
                  <a:pt x="1363671" y="254514"/>
                </a:cubicBezTo>
                <a:cubicBezTo>
                  <a:pt x="1363671" y="395078"/>
                  <a:pt x="1249721" y="509028"/>
                  <a:pt x="1109157" y="509028"/>
                </a:cubicBezTo>
                <a:close/>
              </a:path>
            </a:pathLst>
          </a:custGeom>
          <a:gradFill>
            <a:gsLst>
              <a:gs pos="0">
                <a:srgbClr val="F3B7B7"/>
              </a:gs>
              <a:gs pos="100000">
                <a:srgbClr val="E1743A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304800" dist="38100" dir="8100000" algn="tr" rotWithShape="0">
              <a:schemeClr val="accent2">
                <a:alpha val="20000"/>
              </a:schemeClr>
            </a:outerShdw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 userDrawn="1"/>
        </p:nvSpPr>
        <p:spPr>
          <a:xfrm rot="20229940" flipV="1">
            <a:off x="-42639" y="5811802"/>
            <a:ext cx="2474613" cy="1597612"/>
          </a:xfrm>
          <a:custGeom>
            <a:avLst/>
            <a:gdLst>
              <a:gd name="connsiteX0" fmla="*/ 1932722 w 2474613"/>
              <a:gd name="connsiteY0" fmla="*/ 1527888 h 1597612"/>
              <a:gd name="connsiteX1" fmla="*/ 2474613 w 2474613"/>
              <a:gd name="connsiteY1" fmla="*/ 710364 h 1597612"/>
              <a:gd name="connsiteX2" fmla="*/ 2474613 w 2474613"/>
              <a:gd name="connsiteY2" fmla="*/ 0 h 1597612"/>
              <a:gd name="connsiteX3" fmla="*/ 0 w 2474613"/>
              <a:gd name="connsiteY3" fmla="*/ 1041978 h 1597612"/>
              <a:gd name="connsiteX4" fmla="*/ 233959 w 2474613"/>
              <a:gd name="connsiteY4" fmla="*/ 1597612 h 1597612"/>
              <a:gd name="connsiteX5" fmla="*/ 1587365 w 2474613"/>
              <a:gd name="connsiteY5" fmla="*/ 1597612 h 1597612"/>
              <a:gd name="connsiteX6" fmla="*/ 1932722 w 2474613"/>
              <a:gd name="connsiteY6" fmla="*/ 1527888 h 15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4613" h="1597612">
                <a:moveTo>
                  <a:pt x="1932722" y="1527888"/>
                </a:moveTo>
                <a:cubicBezTo>
                  <a:pt x="2251169" y="1393196"/>
                  <a:pt x="2474613" y="1077875"/>
                  <a:pt x="2474613" y="710364"/>
                </a:cubicBezTo>
                <a:lnTo>
                  <a:pt x="2474613" y="0"/>
                </a:lnTo>
                <a:lnTo>
                  <a:pt x="0" y="1041978"/>
                </a:lnTo>
                <a:lnTo>
                  <a:pt x="233959" y="1597612"/>
                </a:lnTo>
                <a:lnTo>
                  <a:pt x="1587365" y="1597612"/>
                </a:lnTo>
                <a:cubicBezTo>
                  <a:pt x="1709869" y="1597612"/>
                  <a:pt x="1826573" y="1572785"/>
                  <a:pt x="1932722" y="1527888"/>
                </a:cubicBezTo>
                <a:close/>
              </a:path>
            </a:pathLst>
          </a:custGeom>
          <a:gradFill>
            <a:gsLst>
              <a:gs pos="0">
                <a:srgbClr val="E1743A"/>
              </a:gs>
              <a:gs pos="100000">
                <a:srgbClr val="F3B7B7"/>
              </a:gs>
            </a:gsLst>
            <a:lin ang="5400000" scaled="0"/>
          </a:gradFill>
          <a:ln>
            <a:noFill/>
          </a:ln>
          <a:effectLst>
            <a:outerShdw blurRad="304800" dist="38100" dir="8100000" algn="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zh-CN" sz="1600" dirty="0">
              <a:latin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11142618" y="518962"/>
            <a:ext cx="396240" cy="83820"/>
            <a:chOff x="10824210" y="691515"/>
            <a:chExt cx="396240" cy="83820"/>
          </a:xfrm>
          <a:solidFill>
            <a:srgbClr val="DD3B3A"/>
          </a:solidFill>
          <a:effectLst/>
        </p:grpSpPr>
        <p:sp>
          <p:nvSpPr>
            <p:cNvPr id="8" name="椭圆 7"/>
            <p:cNvSpPr/>
            <p:nvPr userDrawn="1"/>
          </p:nvSpPr>
          <p:spPr>
            <a:xfrm>
              <a:off x="10824210" y="691515"/>
              <a:ext cx="83820" cy="83820"/>
            </a:xfrm>
            <a:prstGeom prst="ellipse">
              <a:avLst/>
            </a:prstGeom>
            <a:grpFill/>
            <a:ln>
              <a:noFill/>
            </a:ln>
            <a:effectLst>
              <a:outerShdw blurRad="304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 userDrawn="1"/>
          </p:nvSpPr>
          <p:spPr>
            <a:xfrm>
              <a:off x="10980420" y="691515"/>
              <a:ext cx="83820" cy="83820"/>
            </a:xfrm>
            <a:prstGeom prst="ellipse">
              <a:avLst/>
            </a:prstGeom>
            <a:grpFill/>
            <a:ln>
              <a:noFill/>
            </a:ln>
            <a:effectLst>
              <a:outerShdw blurRad="304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 userDrawn="1"/>
          </p:nvSpPr>
          <p:spPr>
            <a:xfrm>
              <a:off x="11136630" y="691515"/>
              <a:ext cx="83820" cy="83820"/>
            </a:xfrm>
            <a:prstGeom prst="ellipse">
              <a:avLst/>
            </a:prstGeom>
            <a:grpFill/>
            <a:ln>
              <a:noFill/>
            </a:ln>
            <a:effectLst>
              <a:outerShdw blurRad="304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0" y="6440526"/>
            <a:ext cx="12192000" cy="417474"/>
            <a:chOff x="0" y="6440526"/>
            <a:chExt cx="12192000" cy="417474"/>
          </a:xfrm>
        </p:grpSpPr>
        <p:sp>
          <p:nvSpPr>
            <p:cNvPr id="26" name="任意多边形 25"/>
            <p:cNvSpPr/>
            <p:nvPr/>
          </p:nvSpPr>
          <p:spPr>
            <a:xfrm flipV="1">
              <a:off x="0" y="6440526"/>
              <a:ext cx="12192000" cy="417474"/>
            </a:xfrm>
            <a:custGeom>
              <a:avLst/>
              <a:gdLst>
                <a:gd name="connsiteX0" fmla="*/ 0 w 10472420"/>
                <a:gd name="connsiteY0" fmla="*/ 0 h 531253"/>
                <a:gd name="connsiteX1" fmla="*/ 10472420 w 10472420"/>
                <a:gd name="connsiteY1" fmla="*/ 0 h 531253"/>
                <a:gd name="connsiteX2" fmla="*/ 10472420 w 10472420"/>
                <a:gd name="connsiteY2" fmla="*/ 353489 h 531253"/>
                <a:gd name="connsiteX3" fmla="*/ 10294656 w 10472420"/>
                <a:gd name="connsiteY3" fmla="*/ 531253 h 531253"/>
                <a:gd name="connsiteX4" fmla="*/ 177764 w 10472420"/>
                <a:gd name="connsiteY4" fmla="*/ 531253 h 531253"/>
                <a:gd name="connsiteX5" fmla="*/ 0 w 10472420"/>
                <a:gd name="connsiteY5" fmla="*/ 353489 h 53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2420" h="531253">
                  <a:moveTo>
                    <a:pt x="0" y="0"/>
                  </a:moveTo>
                  <a:lnTo>
                    <a:pt x="10472420" y="0"/>
                  </a:lnTo>
                  <a:lnTo>
                    <a:pt x="10472420" y="353489"/>
                  </a:lnTo>
                  <a:cubicBezTo>
                    <a:pt x="10472420" y="451665"/>
                    <a:pt x="10392832" y="531253"/>
                    <a:pt x="10294656" y="531253"/>
                  </a:cubicBezTo>
                  <a:lnTo>
                    <a:pt x="177764" y="531253"/>
                  </a:lnTo>
                  <a:cubicBezTo>
                    <a:pt x="79588" y="531253"/>
                    <a:pt x="0" y="451665"/>
                    <a:pt x="0" y="353489"/>
                  </a:cubicBezTo>
                  <a:close/>
                </a:path>
              </a:pathLst>
            </a:custGeom>
            <a:solidFill>
              <a:srgbClr val="E1743A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dirty="0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442720" y="6649261"/>
              <a:ext cx="9906000" cy="0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/>
            <p:cNvGrpSpPr/>
            <p:nvPr/>
          </p:nvGrpSpPr>
          <p:grpSpPr>
            <a:xfrm>
              <a:off x="878865" y="6619905"/>
              <a:ext cx="494581" cy="58712"/>
              <a:chOff x="878865" y="6619905"/>
              <a:chExt cx="494581" cy="58712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878865" y="6619905"/>
                <a:ext cx="58713" cy="58712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963479" y="6619905"/>
                <a:ext cx="58713" cy="58712"/>
              </a:xfrm>
              <a:prstGeom prst="ellipse">
                <a:avLst/>
              </a:prstGeom>
              <a:solidFill>
                <a:srgbClr val="FFFFFF">
                  <a:alpha val="33000"/>
                </a:srgbClr>
              </a:soli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1048092" y="6619905"/>
                <a:ext cx="58713" cy="58712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141755" y="6619905"/>
                <a:ext cx="58713" cy="58712"/>
              </a:xfrm>
              <a:prstGeom prst="ellipse">
                <a:avLst/>
              </a:prstGeom>
              <a:solidFill>
                <a:srgbClr val="FFFFFF">
                  <a:alpha val="33000"/>
                </a:srgbClr>
              </a:soli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226369" y="6619905"/>
                <a:ext cx="58713" cy="58712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314733" y="6619905"/>
                <a:ext cx="58713" cy="58712"/>
              </a:xfrm>
              <a:prstGeom prst="ellipse">
                <a:avLst/>
              </a:prstGeom>
              <a:solidFill>
                <a:srgbClr val="FFFFFF">
                  <a:alpha val="33000"/>
                </a:srgbClr>
              </a:soli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1385589" y="6619905"/>
              <a:ext cx="143327" cy="58712"/>
              <a:chOff x="5125745" y="6619905"/>
              <a:chExt cx="143327" cy="58712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5125745" y="6619905"/>
                <a:ext cx="58713" cy="58712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210359" y="6619905"/>
                <a:ext cx="58713" cy="58712"/>
              </a:xfrm>
              <a:prstGeom prst="ellipse">
                <a:avLst/>
              </a:prstGeom>
              <a:solidFill>
                <a:srgbClr val="FFFFFF">
                  <a:alpha val="33000"/>
                </a:srgbClr>
              </a:soli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52" name="任意多边形 51"/>
          <p:cNvSpPr/>
          <p:nvPr userDrawn="1"/>
        </p:nvSpPr>
        <p:spPr>
          <a:xfrm rot="5400000">
            <a:off x="127374" y="427322"/>
            <a:ext cx="1363671" cy="509028"/>
          </a:xfrm>
          <a:custGeom>
            <a:avLst/>
            <a:gdLst>
              <a:gd name="connsiteX0" fmla="*/ 0 w 1363671"/>
              <a:gd name="connsiteY0" fmla="*/ 509028 h 509028"/>
              <a:gd name="connsiteX1" fmla="*/ 0 w 1363671"/>
              <a:gd name="connsiteY1" fmla="*/ 0 h 509028"/>
              <a:gd name="connsiteX2" fmla="*/ 1109157 w 1363671"/>
              <a:gd name="connsiteY2" fmla="*/ 0 h 509028"/>
              <a:gd name="connsiteX3" fmla="*/ 1363671 w 1363671"/>
              <a:gd name="connsiteY3" fmla="*/ 254514 h 509028"/>
              <a:gd name="connsiteX4" fmla="*/ 1109157 w 1363671"/>
              <a:gd name="connsiteY4" fmla="*/ 509028 h 50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671" h="509028">
                <a:moveTo>
                  <a:pt x="0" y="509028"/>
                </a:moveTo>
                <a:lnTo>
                  <a:pt x="0" y="0"/>
                </a:lnTo>
                <a:lnTo>
                  <a:pt x="1109157" y="0"/>
                </a:lnTo>
                <a:cubicBezTo>
                  <a:pt x="1249721" y="0"/>
                  <a:pt x="1363671" y="113950"/>
                  <a:pt x="1363671" y="254514"/>
                </a:cubicBezTo>
                <a:cubicBezTo>
                  <a:pt x="1363671" y="395078"/>
                  <a:pt x="1249721" y="509028"/>
                  <a:pt x="1109157" y="509028"/>
                </a:cubicBezTo>
                <a:close/>
              </a:path>
            </a:pathLst>
          </a:custGeom>
          <a:gradFill>
            <a:gsLst>
              <a:gs pos="0">
                <a:srgbClr val="F3B7B7"/>
              </a:gs>
              <a:gs pos="100000">
                <a:srgbClr val="E1743A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304800" dist="38100" dir="8100000" algn="tr" rotWithShape="0">
              <a:schemeClr val="accent2">
                <a:alpha val="20000"/>
              </a:schemeClr>
            </a:outerShdw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TravelDaily/Desktop/主KV.png主KV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2034541" y="1089661"/>
            <a:ext cx="8256088" cy="4404360"/>
          </a:xfrm>
          <a:prstGeom prst="roundRect">
            <a:avLst>
              <a:gd name="adj" fmla="val 4672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  <a:effectLst>
            <a:outerShdw blurRad="279400" dist="101600" dir="2700000" algn="tl" rotWithShape="0">
              <a:srgbClr val="DECDB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TravelDaily/Desktop/主KV.png主KV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296818" y="384014"/>
            <a:ext cx="11681822" cy="6150136"/>
          </a:xfrm>
          <a:prstGeom prst="roundRect">
            <a:avLst>
              <a:gd name="adj" fmla="val 4672"/>
            </a:avLst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  <a:effectLst>
            <a:outerShdw blurRad="279400" dist="101600" dir="2700000" algn="tl" rotWithShape="0">
              <a:srgbClr val="DECDB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5" y="1415911"/>
            <a:ext cx="5233352" cy="523335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0" y="6440526"/>
            <a:ext cx="12192000" cy="417474"/>
            <a:chOff x="0" y="6440526"/>
            <a:chExt cx="12192000" cy="417474"/>
          </a:xfrm>
        </p:grpSpPr>
        <p:sp>
          <p:nvSpPr>
            <p:cNvPr id="3" name="任意多边形 2"/>
            <p:cNvSpPr/>
            <p:nvPr/>
          </p:nvSpPr>
          <p:spPr>
            <a:xfrm flipV="1">
              <a:off x="0" y="6440526"/>
              <a:ext cx="12192000" cy="417474"/>
            </a:xfrm>
            <a:custGeom>
              <a:avLst/>
              <a:gdLst>
                <a:gd name="connsiteX0" fmla="*/ 0 w 10472420"/>
                <a:gd name="connsiteY0" fmla="*/ 0 h 531253"/>
                <a:gd name="connsiteX1" fmla="*/ 10472420 w 10472420"/>
                <a:gd name="connsiteY1" fmla="*/ 0 h 531253"/>
                <a:gd name="connsiteX2" fmla="*/ 10472420 w 10472420"/>
                <a:gd name="connsiteY2" fmla="*/ 353489 h 531253"/>
                <a:gd name="connsiteX3" fmla="*/ 10294656 w 10472420"/>
                <a:gd name="connsiteY3" fmla="*/ 531253 h 531253"/>
                <a:gd name="connsiteX4" fmla="*/ 177764 w 10472420"/>
                <a:gd name="connsiteY4" fmla="*/ 531253 h 531253"/>
                <a:gd name="connsiteX5" fmla="*/ 0 w 10472420"/>
                <a:gd name="connsiteY5" fmla="*/ 353489 h 53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2420" h="531253">
                  <a:moveTo>
                    <a:pt x="0" y="0"/>
                  </a:moveTo>
                  <a:lnTo>
                    <a:pt x="10472420" y="0"/>
                  </a:lnTo>
                  <a:lnTo>
                    <a:pt x="10472420" y="353489"/>
                  </a:lnTo>
                  <a:cubicBezTo>
                    <a:pt x="10472420" y="451665"/>
                    <a:pt x="10392832" y="531253"/>
                    <a:pt x="10294656" y="531253"/>
                  </a:cubicBezTo>
                  <a:lnTo>
                    <a:pt x="177764" y="531253"/>
                  </a:lnTo>
                  <a:cubicBezTo>
                    <a:pt x="79588" y="531253"/>
                    <a:pt x="0" y="451665"/>
                    <a:pt x="0" y="353489"/>
                  </a:cubicBezTo>
                  <a:close/>
                </a:path>
              </a:pathLst>
            </a:custGeom>
            <a:solidFill>
              <a:srgbClr val="E1743A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dirty="0"/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42720" y="6649261"/>
              <a:ext cx="9906000" cy="0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878865" y="6619905"/>
              <a:ext cx="494581" cy="58712"/>
              <a:chOff x="878865" y="6619905"/>
              <a:chExt cx="494581" cy="58712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878865" y="6619905"/>
                <a:ext cx="58713" cy="58712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963479" y="6619905"/>
                <a:ext cx="58713" cy="58712"/>
              </a:xfrm>
              <a:prstGeom prst="ellipse">
                <a:avLst/>
              </a:prstGeom>
              <a:solidFill>
                <a:srgbClr val="FFFFFF">
                  <a:alpha val="33000"/>
                </a:srgbClr>
              </a:soli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048092" y="6619905"/>
                <a:ext cx="58713" cy="58712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141755" y="6619905"/>
                <a:ext cx="58713" cy="58712"/>
              </a:xfrm>
              <a:prstGeom prst="ellipse">
                <a:avLst/>
              </a:prstGeom>
              <a:solidFill>
                <a:srgbClr val="FFFFFF">
                  <a:alpha val="33000"/>
                </a:srgbClr>
              </a:soli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226369" y="6619905"/>
                <a:ext cx="58713" cy="58712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314733" y="6619905"/>
                <a:ext cx="58713" cy="58712"/>
              </a:xfrm>
              <a:prstGeom prst="ellipse">
                <a:avLst/>
              </a:prstGeom>
              <a:solidFill>
                <a:srgbClr val="FFFFFF">
                  <a:alpha val="33000"/>
                </a:srgbClr>
              </a:soli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1385589" y="6619905"/>
              <a:ext cx="143327" cy="58712"/>
              <a:chOff x="5125745" y="6619905"/>
              <a:chExt cx="143327" cy="58712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125745" y="6619905"/>
                <a:ext cx="58713" cy="58712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5210359" y="6619905"/>
                <a:ext cx="58713" cy="58712"/>
              </a:xfrm>
              <a:prstGeom prst="ellipse">
                <a:avLst/>
              </a:prstGeom>
              <a:solidFill>
                <a:srgbClr val="FFFFFF">
                  <a:alpha val="33000"/>
                </a:srgbClr>
              </a:soli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/>
          <p:cNvGrpSpPr/>
          <p:nvPr userDrawn="1"/>
        </p:nvGrpSpPr>
        <p:grpSpPr>
          <a:xfrm>
            <a:off x="260318" y="0"/>
            <a:ext cx="423660" cy="676762"/>
            <a:chOff x="260318" y="0"/>
            <a:chExt cx="423660" cy="676762"/>
          </a:xfrm>
          <a:solidFill>
            <a:srgbClr val="E1743A"/>
          </a:solidFill>
        </p:grpSpPr>
        <p:sp>
          <p:nvSpPr>
            <p:cNvPr id="37" name="任意多边形 36"/>
            <p:cNvSpPr/>
            <p:nvPr/>
          </p:nvSpPr>
          <p:spPr>
            <a:xfrm>
              <a:off x="260318" y="1"/>
              <a:ext cx="63480" cy="367109"/>
            </a:xfrm>
            <a:custGeom>
              <a:avLst/>
              <a:gdLst>
                <a:gd name="connsiteX0" fmla="*/ 0 w 63480"/>
                <a:gd name="connsiteY0" fmla="*/ 0 h 367109"/>
                <a:gd name="connsiteX1" fmla="*/ 63480 w 63480"/>
                <a:gd name="connsiteY1" fmla="*/ 0 h 367109"/>
                <a:gd name="connsiteX2" fmla="*/ 63480 w 63480"/>
                <a:gd name="connsiteY2" fmla="*/ 335369 h 367109"/>
                <a:gd name="connsiteX3" fmla="*/ 31740 w 63480"/>
                <a:gd name="connsiteY3" fmla="*/ 367109 h 367109"/>
                <a:gd name="connsiteX4" fmla="*/ 0 w 63480"/>
                <a:gd name="connsiteY4" fmla="*/ 335369 h 3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80" h="367109">
                  <a:moveTo>
                    <a:pt x="0" y="0"/>
                  </a:moveTo>
                  <a:lnTo>
                    <a:pt x="63480" y="0"/>
                  </a:lnTo>
                  <a:lnTo>
                    <a:pt x="63480" y="335369"/>
                  </a:lnTo>
                  <a:cubicBezTo>
                    <a:pt x="63480" y="352899"/>
                    <a:pt x="49270" y="367109"/>
                    <a:pt x="31740" y="367109"/>
                  </a:cubicBezTo>
                  <a:cubicBezTo>
                    <a:pt x="14210" y="367109"/>
                    <a:pt x="0" y="352899"/>
                    <a:pt x="0" y="33536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350363" y="1"/>
              <a:ext cx="63480" cy="559287"/>
            </a:xfrm>
            <a:custGeom>
              <a:avLst/>
              <a:gdLst>
                <a:gd name="connsiteX0" fmla="*/ 0 w 63480"/>
                <a:gd name="connsiteY0" fmla="*/ 0 h 559287"/>
                <a:gd name="connsiteX1" fmla="*/ 63480 w 63480"/>
                <a:gd name="connsiteY1" fmla="*/ 0 h 559287"/>
                <a:gd name="connsiteX2" fmla="*/ 63480 w 63480"/>
                <a:gd name="connsiteY2" fmla="*/ 527547 h 559287"/>
                <a:gd name="connsiteX3" fmla="*/ 31740 w 63480"/>
                <a:gd name="connsiteY3" fmla="*/ 559287 h 559287"/>
                <a:gd name="connsiteX4" fmla="*/ 0 w 63480"/>
                <a:gd name="connsiteY4" fmla="*/ 527547 h 55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80" h="559287">
                  <a:moveTo>
                    <a:pt x="0" y="0"/>
                  </a:moveTo>
                  <a:lnTo>
                    <a:pt x="63480" y="0"/>
                  </a:lnTo>
                  <a:lnTo>
                    <a:pt x="63480" y="527547"/>
                  </a:lnTo>
                  <a:cubicBezTo>
                    <a:pt x="63480" y="545077"/>
                    <a:pt x="49270" y="559287"/>
                    <a:pt x="31740" y="559287"/>
                  </a:cubicBezTo>
                  <a:cubicBezTo>
                    <a:pt x="14210" y="559287"/>
                    <a:pt x="0" y="545077"/>
                    <a:pt x="0" y="527547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40408" y="0"/>
              <a:ext cx="63480" cy="676762"/>
            </a:xfrm>
            <a:custGeom>
              <a:avLst/>
              <a:gdLst>
                <a:gd name="connsiteX0" fmla="*/ 0 w 63480"/>
                <a:gd name="connsiteY0" fmla="*/ 0 h 676762"/>
                <a:gd name="connsiteX1" fmla="*/ 63480 w 63480"/>
                <a:gd name="connsiteY1" fmla="*/ 0 h 676762"/>
                <a:gd name="connsiteX2" fmla="*/ 63480 w 63480"/>
                <a:gd name="connsiteY2" fmla="*/ 645022 h 676762"/>
                <a:gd name="connsiteX3" fmla="*/ 31740 w 63480"/>
                <a:gd name="connsiteY3" fmla="*/ 676762 h 676762"/>
                <a:gd name="connsiteX4" fmla="*/ 0 w 63480"/>
                <a:gd name="connsiteY4" fmla="*/ 645022 h 67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80" h="676762">
                  <a:moveTo>
                    <a:pt x="0" y="0"/>
                  </a:moveTo>
                  <a:lnTo>
                    <a:pt x="63480" y="0"/>
                  </a:lnTo>
                  <a:lnTo>
                    <a:pt x="63480" y="645022"/>
                  </a:lnTo>
                  <a:cubicBezTo>
                    <a:pt x="63480" y="662552"/>
                    <a:pt x="49270" y="676762"/>
                    <a:pt x="31740" y="676762"/>
                  </a:cubicBezTo>
                  <a:cubicBezTo>
                    <a:pt x="14210" y="676762"/>
                    <a:pt x="0" y="662552"/>
                    <a:pt x="0" y="64502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530453" y="1"/>
              <a:ext cx="63480" cy="559287"/>
            </a:xfrm>
            <a:custGeom>
              <a:avLst/>
              <a:gdLst>
                <a:gd name="connsiteX0" fmla="*/ 0 w 63480"/>
                <a:gd name="connsiteY0" fmla="*/ 0 h 559287"/>
                <a:gd name="connsiteX1" fmla="*/ 63480 w 63480"/>
                <a:gd name="connsiteY1" fmla="*/ 0 h 559287"/>
                <a:gd name="connsiteX2" fmla="*/ 63480 w 63480"/>
                <a:gd name="connsiteY2" fmla="*/ 527547 h 559287"/>
                <a:gd name="connsiteX3" fmla="*/ 31740 w 63480"/>
                <a:gd name="connsiteY3" fmla="*/ 559287 h 559287"/>
                <a:gd name="connsiteX4" fmla="*/ 0 w 63480"/>
                <a:gd name="connsiteY4" fmla="*/ 527547 h 55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80" h="559287">
                  <a:moveTo>
                    <a:pt x="0" y="0"/>
                  </a:moveTo>
                  <a:lnTo>
                    <a:pt x="63480" y="0"/>
                  </a:lnTo>
                  <a:lnTo>
                    <a:pt x="63480" y="527547"/>
                  </a:lnTo>
                  <a:cubicBezTo>
                    <a:pt x="63480" y="545077"/>
                    <a:pt x="49270" y="559287"/>
                    <a:pt x="31740" y="559287"/>
                  </a:cubicBezTo>
                  <a:cubicBezTo>
                    <a:pt x="14210" y="559287"/>
                    <a:pt x="0" y="545077"/>
                    <a:pt x="0" y="527547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620498" y="1"/>
              <a:ext cx="63480" cy="367109"/>
            </a:xfrm>
            <a:custGeom>
              <a:avLst/>
              <a:gdLst>
                <a:gd name="connsiteX0" fmla="*/ 0 w 63480"/>
                <a:gd name="connsiteY0" fmla="*/ 0 h 367109"/>
                <a:gd name="connsiteX1" fmla="*/ 63480 w 63480"/>
                <a:gd name="connsiteY1" fmla="*/ 0 h 367109"/>
                <a:gd name="connsiteX2" fmla="*/ 63480 w 63480"/>
                <a:gd name="connsiteY2" fmla="*/ 335369 h 367109"/>
                <a:gd name="connsiteX3" fmla="*/ 31740 w 63480"/>
                <a:gd name="connsiteY3" fmla="*/ 367109 h 367109"/>
                <a:gd name="connsiteX4" fmla="*/ 0 w 63480"/>
                <a:gd name="connsiteY4" fmla="*/ 335369 h 3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80" h="367109">
                  <a:moveTo>
                    <a:pt x="0" y="0"/>
                  </a:moveTo>
                  <a:lnTo>
                    <a:pt x="63480" y="0"/>
                  </a:lnTo>
                  <a:lnTo>
                    <a:pt x="63480" y="335369"/>
                  </a:lnTo>
                  <a:cubicBezTo>
                    <a:pt x="63480" y="352899"/>
                    <a:pt x="49270" y="367109"/>
                    <a:pt x="31740" y="367109"/>
                  </a:cubicBezTo>
                  <a:cubicBezTo>
                    <a:pt x="14210" y="367109"/>
                    <a:pt x="0" y="352899"/>
                    <a:pt x="0" y="33536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20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4896872-2C3F-4AA7-9E8A-232746EA5A56}"/>
              </a:ext>
            </a:extLst>
          </p:cNvPr>
          <p:cNvGrpSpPr/>
          <p:nvPr/>
        </p:nvGrpSpPr>
        <p:grpSpPr>
          <a:xfrm>
            <a:off x="3895090" y="3685540"/>
            <a:ext cx="4758055" cy="776466"/>
            <a:chOff x="3895090" y="3685540"/>
            <a:chExt cx="4758055" cy="776466"/>
          </a:xfrm>
        </p:grpSpPr>
        <p:sp>
          <p:nvSpPr>
            <p:cNvPr id="2" name="圆角矩形 1"/>
            <p:cNvSpPr/>
            <p:nvPr/>
          </p:nvSpPr>
          <p:spPr>
            <a:xfrm>
              <a:off x="3895090" y="3685540"/>
              <a:ext cx="4758055" cy="7764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069715" y="3719830"/>
              <a:ext cx="4341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【目的地营销赛道】</a:t>
              </a:r>
            </a:p>
            <a:p>
              <a:r>
                <a:rPr lang="zh-CN" altLang="en-US" sz="2000" dirty="0">
                  <a:solidFill>
                    <a:schemeClr val="bg1"/>
                  </a:solidFill>
                </a:rPr>
                <a:t>案例名称：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xxxx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711200" y="1103085"/>
            <a:ext cx="10885714" cy="5050971"/>
          </a:xfrm>
          <a:prstGeom prst="roundRect">
            <a:avLst>
              <a:gd name="adj" fmla="val 8356"/>
            </a:avLst>
          </a:prstGeom>
          <a:noFill/>
          <a:ln w="25400">
            <a:solidFill>
              <a:srgbClr val="F18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84075" y="759184"/>
            <a:ext cx="2479181" cy="607019"/>
          </a:xfrm>
          <a:prstGeom prst="roundRect">
            <a:avLst>
              <a:gd name="adj" fmla="val 16667"/>
            </a:avLst>
          </a:prstGeom>
          <a:solidFill>
            <a:srgbClr val="F18547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59293" y="818575"/>
            <a:ext cx="2503964" cy="488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  <a:sym typeface="思源黑体 Bold" panose="020B0800000000000000" pitchFamily="34" charset="-122"/>
              </a:rPr>
              <a:t>复盘分析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资源 2@3x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48" y="1611004"/>
            <a:ext cx="2755900" cy="419735"/>
          </a:xfrm>
          <a:prstGeom prst="rect">
            <a:avLst/>
          </a:prstGeom>
        </p:spPr>
      </p:pic>
      <p:sp>
        <p:nvSpPr>
          <p:cNvPr id="7" name="副标题 2"/>
          <p:cNvSpPr>
            <a:spLocks noGrp="1"/>
          </p:cNvSpPr>
          <p:nvPr>
            <p:ph type="subTitle" idx="4294967295"/>
          </p:nvPr>
        </p:nvSpPr>
        <p:spPr>
          <a:xfrm>
            <a:off x="3716335" y="2882767"/>
            <a:ext cx="4759325" cy="14204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9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</a:rPr>
              <a:t>Thanks</a:t>
            </a:r>
            <a:endParaRPr lang="zh-CN" altLang="en-US" sz="9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312795" y="876300"/>
            <a:ext cx="9933600" cy="5182668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noFill/>
          </a:ln>
          <a:effectLst>
            <a:outerShdw blurRad="279400" dist="101600" dir="2700000" algn="tl" rotWithShape="0">
              <a:srgbClr val="E25858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636464" y="600469"/>
            <a:ext cx="1292701" cy="531736"/>
          </a:xfrm>
          <a:prstGeom prst="roundRect">
            <a:avLst>
              <a:gd name="adj" fmla="val 16667"/>
            </a:avLst>
          </a:prstGeom>
          <a:solidFill>
            <a:srgbClr val="E1743A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56698" y="639007"/>
            <a:ext cx="1052231" cy="454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  <a:sym typeface="思源黑体 Bold" panose="020B0800000000000000" pitchFamily="34" charset="-122"/>
              </a:rPr>
              <a:t>目录</a:t>
            </a:r>
          </a:p>
        </p:txBody>
      </p:sp>
      <p:sp>
        <p:nvSpPr>
          <p:cNvPr id="7" name="椭圆 6"/>
          <p:cNvSpPr/>
          <p:nvPr/>
        </p:nvSpPr>
        <p:spPr>
          <a:xfrm>
            <a:off x="972524" y="3193698"/>
            <a:ext cx="663940" cy="663940"/>
          </a:xfrm>
          <a:prstGeom prst="ellipse">
            <a:avLst/>
          </a:prstGeom>
          <a:solidFill>
            <a:srgbClr val="F18547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711200" y="1103085"/>
            <a:ext cx="10885714" cy="5050971"/>
          </a:xfrm>
          <a:prstGeom prst="roundRect">
            <a:avLst>
              <a:gd name="adj" fmla="val 8356"/>
            </a:avLst>
          </a:prstGeom>
          <a:noFill/>
          <a:ln w="25400">
            <a:solidFill>
              <a:srgbClr val="E1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84075" y="759184"/>
            <a:ext cx="2479181" cy="607019"/>
          </a:xfrm>
          <a:prstGeom prst="roundRect">
            <a:avLst>
              <a:gd name="adj" fmla="val 16667"/>
            </a:avLst>
          </a:prstGeom>
          <a:solidFill>
            <a:srgbClr val="E1743A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59293" y="818575"/>
            <a:ext cx="2503964" cy="488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  <a:sym typeface="思源黑体 Bold" panose="020B0800000000000000" pitchFamily="34" charset="-122"/>
              </a:rPr>
              <a:t>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  <a:sym typeface="思源黑体 Bold" panose="020B0800000000000000" pitchFamily="34" charset="-122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  <a:sym typeface="思源黑体 Bold" panose="020B0800000000000000" pitchFamily="34" charset="-122"/>
              </a:rPr>
              <a:t>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312795" y="876300"/>
            <a:ext cx="9933600" cy="5182668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noFill/>
          </a:ln>
          <a:effectLst>
            <a:outerShdw blurRad="279400" dist="101600" dir="2700000" algn="tl" rotWithShape="0">
              <a:srgbClr val="E25858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636464" y="600469"/>
            <a:ext cx="1944936" cy="531736"/>
          </a:xfrm>
          <a:prstGeom prst="roundRect">
            <a:avLst>
              <a:gd name="adj" fmla="val 16667"/>
            </a:avLst>
          </a:prstGeom>
          <a:solidFill>
            <a:srgbClr val="E1743A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56698" y="639007"/>
            <a:ext cx="1712216" cy="454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  <a:sym typeface="思源黑体 Bold" panose="020B0800000000000000" pitchFamily="34" charset="-122"/>
              </a:rPr>
              <a:t>机会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  <a:sym typeface="思源黑体 Bold" panose="020B0800000000000000" pitchFamily="34" charset="-122"/>
              </a:rPr>
              <a:t>&amp;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  <a:sym typeface="思源黑体 Bold" panose="020B0800000000000000" pitchFamily="34" charset="-122"/>
              </a:rPr>
              <a:t>挑战</a:t>
            </a:r>
          </a:p>
        </p:txBody>
      </p:sp>
      <p:sp>
        <p:nvSpPr>
          <p:cNvPr id="7" name="椭圆 6"/>
          <p:cNvSpPr/>
          <p:nvPr/>
        </p:nvSpPr>
        <p:spPr>
          <a:xfrm>
            <a:off x="972524" y="3193698"/>
            <a:ext cx="663940" cy="663940"/>
          </a:xfrm>
          <a:prstGeom prst="ellipse">
            <a:avLst/>
          </a:prstGeom>
          <a:solidFill>
            <a:srgbClr val="E1743A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72415" y="528881"/>
            <a:ext cx="1779907" cy="488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1743A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  <a:sym typeface="思源黑体 Bold" panose="020B0800000000000000" pitchFamily="34" charset="-122"/>
              </a:rPr>
              <a:t>目标设置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470040" y="571441"/>
            <a:ext cx="2659765" cy="531736"/>
          </a:xfrm>
          <a:prstGeom prst="roundRect">
            <a:avLst>
              <a:gd name="adj" fmla="val 16667"/>
            </a:avLst>
          </a:prstGeom>
          <a:solidFill>
            <a:srgbClr val="E1743A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18615" y="610235"/>
            <a:ext cx="2712085" cy="454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思源黑体 Bold" panose="020B0800000000000000" pitchFamily="34" charset="-122"/>
              </a:rPr>
              <a:t>整体营销策略制定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711200" y="1103085"/>
            <a:ext cx="10885714" cy="5050971"/>
          </a:xfrm>
          <a:prstGeom prst="roundRect">
            <a:avLst>
              <a:gd name="adj" fmla="val 8356"/>
            </a:avLst>
          </a:prstGeom>
          <a:noFill/>
          <a:ln w="25400">
            <a:solidFill>
              <a:srgbClr val="F18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84075" y="759184"/>
            <a:ext cx="2479181" cy="607019"/>
          </a:xfrm>
          <a:prstGeom prst="roundRect">
            <a:avLst>
              <a:gd name="adj" fmla="val 16667"/>
            </a:avLst>
          </a:prstGeom>
          <a:solidFill>
            <a:srgbClr val="F18547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59293" y="818575"/>
            <a:ext cx="2503964" cy="488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Heavy" panose="020B0A00000000000000" charset="-122"/>
                <a:ea typeface="思源黑体 Heavy" panose="020B0A00000000000000" charset="-122"/>
                <a:cs typeface="+mn-cs"/>
                <a:sym typeface="思源黑体 Bold" panose="020B0800000000000000" pitchFamily="34" charset="-122"/>
              </a:rPr>
              <a:t>创新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Heavy" panose="020B0A00000000000000" charset="-122"/>
                <a:ea typeface="思源黑体 Heavy" panose="020B0A00000000000000" charset="-122"/>
                <a:cs typeface="+mn-cs"/>
                <a:sym typeface="思源黑体 Bold" panose="020B0800000000000000" pitchFamily="34" charset="-122"/>
              </a:rPr>
              <a:t>/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Heavy" panose="020B0A00000000000000" charset="-122"/>
                <a:ea typeface="思源黑体 Heavy" panose="020B0A00000000000000" charset="-122"/>
                <a:cs typeface="+mn-cs"/>
                <a:sym typeface="思源黑体 Bold" panose="020B0800000000000000" pitchFamily="34" charset="-122"/>
              </a:rPr>
              <a:t>创意点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079500" y="876300"/>
            <a:ext cx="10166895" cy="5397500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noFill/>
          </a:ln>
          <a:effectLst>
            <a:outerShdw blurRad="279400" dist="101600" dir="2700000" algn="tl" rotWithShape="0">
              <a:srgbClr val="E25858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636464" y="600469"/>
            <a:ext cx="2508816" cy="531736"/>
          </a:xfrm>
          <a:prstGeom prst="roundRect">
            <a:avLst>
              <a:gd name="adj" fmla="val 16667"/>
            </a:avLst>
          </a:prstGeom>
          <a:solidFill>
            <a:srgbClr val="F18547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56698" y="639007"/>
            <a:ext cx="2307302" cy="454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  <a:sym typeface="思源黑体 Bold" panose="020B0800000000000000" pitchFamily="34" charset="-122"/>
              </a:rPr>
              <a:t>成本及资源投入</a:t>
            </a:r>
          </a:p>
        </p:txBody>
      </p:sp>
      <p:sp>
        <p:nvSpPr>
          <p:cNvPr id="7" name="椭圆 6"/>
          <p:cNvSpPr/>
          <p:nvPr/>
        </p:nvSpPr>
        <p:spPr>
          <a:xfrm>
            <a:off x="642324" y="3243080"/>
            <a:ext cx="663940" cy="663940"/>
          </a:xfrm>
          <a:prstGeom prst="ellipse">
            <a:avLst/>
          </a:prstGeom>
          <a:solidFill>
            <a:srgbClr val="F18547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72415" y="528881"/>
            <a:ext cx="2173985" cy="488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1743A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思源黑体 Bold" panose="020B0800000000000000" pitchFamily="34" charset="-122"/>
              </a:rPr>
              <a:t>结果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743A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思源黑体 Bold" panose="020B0800000000000000" pitchFamily="34" charset="-122"/>
              </a:rPr>
              <a:t>&amp;ROI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4fb19f9-3113-4112-b95c-58d247a23ed7"/>
  <p:tag name="COMMONDATA" val="eyJoZGlkIjoiZWQ5MmMzOTNjMDIzNjQ0ZGNlYjQwZGQ1ZWU5NTU2YT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</Words>
  <Application>Microsoft Macintosh PowerPoint</Application>
  <PresentationFormat>宽屏</PresentationFormat>
  <Paragraphs>12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等线</vt:lpstr>
      <vt:lpstr>思源黑体 CN Bold</vt:lpstr>
      <vt:lpstr>思源黑体 Heavy</vt:lpstr>
      <vt:lpstr>思源黑體 Heavy</vt:lpstr>
      <vt:lpstr>微软雅黑</vt:lpstr>
      <vt:lpstr>Arial</vt:lpstr>
      <vt:lpstr>Wingdings</vt:lpstr>
      <vt:lpstr>自定义设计方案</vt:lpstr>
      <vt:lpstr>1_自定义设计方案</vt:lpstr>
      <vt:lpstr>4_自定义设计方案</vt:lpstr>
      <vt:lpstr>2_自定义设计方案</vt:lpstr>
      <vt:lpstr>3_自定义设计方案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TD</dc:creator>
  <cp:lastModifiedBy>Echo Zeng</cp:lastModifiedBy>
  <cp:revision>27</cp:revision>
  <dcterms:created xsi:type="dcterms:W3CDTF">2021-04-09T09:58:00Z</dcterms:created>
  <dcterms:modified xsi:type="dcterms:W3CDTF">2024-08-01T08:05:34Z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EE4450EEE30441D0A2DF6B9977686476_13</vt:lpwstr>
  </property>
  <property fmtid="{D5CDD505-2E9C-101B-9397-08002B2CF9AE}" pid="3" name="KSOProductBuildVer">
    <vt:lpwstr>2052-12.1.0.17147</vt:lpwstr>
  </property>
</Properties>
</file>