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  <p:sldMasterId id="2147483654" r:id="rId5"/>
    <p:sldMasterId id="2147483657" r:id="rId6"/>
    <p:sldMasterId id="2147483659" r:id="rId7"/>
    <p:sldMasterId id="2147483661" r:id="rId8"/>
  </p:sldMasterIdLst>
  <p:notesMasterIdLst>
    <p:notesMasterId r:id="rId20"/>
  </p:notesMasterIdLst>
  <p:handoutMasterIdLst>
    <p:handoutMasterId r:id="rId21"/>
  </p:handoutMasterIdLst>
  <p:sldIdLst>
    <p:sldId id="279" r:id="rId9"/>
    <p:sldId id="257" r:id="rId10"/>
    <p:sldId id="270" r:id="rId11"/>
    <p:sldId id="269" r:id="rId12"/>
    <p:sldId id="264" r:id="rId13"/>
    <p:sldId id="261" r:id="rId14"/>
    <p:sldId id="262" r:id="rId15"/>
    <p:sldId id="280" r:id="rId16"/>
    <p:sldId id="260" r:id="rId17"/>
    <p:sldId id="272" r:id="rId18"/>
    <p:sldId id="273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3B29"/>
    <a:srgbClr val="FF552F"/>
    <a:srgbClr val="FF7047"/>
    <a:srgbClr val="E1743A"/>
    <a:srgbClr val="DE6520"/>
    <a:srgbClr val="F18547"/>
    <a:srgbClr val="FA8C4B"/>
    <a:srgbClr val="C64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80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33543-52A8-AC4E-B951-9640C02CD9B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E44-7EE0-8948-A54A-70F9E9B7EB0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6B739-5FC9-B349-B614-C7797D79298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6E05-A7E6-544A-BDE7-6F9B8ACDEAF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748145" y="1764144"/>
            <a:ext cx="5578764" cy="1893311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748145" y="4220874"/>
            <a:ext cx="491374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tags" Target="../tags/tag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5" Type="http://schemas.openxmlformats.org/officeDocument/2006/relationships/theme" Target="../theme/theme4.xml"/><Relationship Id="rId4" Type="http://schemas.microsoft.com/office/2007/relationships/hdphoto" Target="../media/image6.wdp"/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 userDrawn="1"/>
        </p:nvSpPr>
        <p:spPr>
          <a:xfrm>
            <a:off x="296818" y="384014"/>
            <a:ext cx="11681822" cy="6150136"/>
          </a:xfrm>
          <a:prstGeom prst="roundRect">
            <a:avLst>
              <a:gd name="adj" fmla="val 467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  <a:effectLst>
            <a:outerShdw blurRad="279400" dist="101600" dir="2700000" algn="tl" rotWithShape="0">
              <a:srgbClr val="DECDB0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5" y="1415911"/>
            <a:ext cx="5233352" cy="523335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0" y="6440526"/>
            <a:ext cx="12192000" cy="417474"/>
            <a:chOff x="0" y="6440526"/>
            <a:chExt cx="12192000" cy="417474"/>
          </a:xfrm>
        </p:grpSpPr>
        <p:sp>
          <p:nvSpPr>
            <p:cNvPr id="3" name="任意多边形 2"/>
            <p:cNvSpPr/>
            <p:nvPr/>
          </p:nvSpPr>
          <p:spPr>
            <a:xfrm flipV="1">
              <a:off x="0" y="6440526"/>
              <a:ext cx="12192000" cy="417474"/>
            </a:xfrm>
            <a:custGeom>
              <a:avLst/>
              <a:gdLst>
                <a:gd name="connsiteX0" fmla="*/ 0 w 10472420"/>
                <a:gd name="connsiteY0" fmla="*/ 0 h 531253"/>
                <a:gd name="connsiteX1" fmla="*/ 10472420 w 10472420"/>
                <a:gd name="connsiteY1" fmla="*/ 0 h 531253"/>
                <a:gd name="connsiteX2" fmla="*/ 10472420 w 10472420"/>
                <a:gd name="connsiteY2" fmla="*/ 353489 h 531253"/>
                <a:gd name="connsiteX3" fmla="*/ 10294656 w 10472420"/>
                <a:gd name="connsiteY3" fmla="*/ 531253 h 531253"/>
                <a:gd name="connsiteX4" fmla="*/ 177764 w 10472420"/>
                <a:gd name="connsiteY4" fmla="*/ 531253 h 531253"/>
                <a:gd name="connsiteX5" fmla="*/ 0 w 10472420"/>
                <a:gd name="connsiteY5" fmla="*/ 353489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2420" h="531253">
                  <a:moveTo>
                    <a:pt x="0" y="0"/>
                  </a:moveTo>
                  <a:lnTo>
                    <a:pt x="10472420" y="0"/>
                  </a:lnTo>
                  <a:lnTo>
                    <a:pt x="10472420" y="353489"/>
                  </a:lnTo>
                  <a:cubicBezTo>
                    <a:pt x="10472420" y="451665"/>
                    <a:pt x="10392832" y="531253"/>
                    <a:pt x="10294656" y="531253"/>
                  </a:cubicBezTo>
                  <a:lnTo>
                    <a:pt x="177764" y="531253"/>
                  </a:lnTo>
                  <a:cubicBezTo>
                    <a:pt x="79588" y="531253"/>
                    <a:pt x="0" y="451665"/>
                    <a:pt x="0" y="353489"/>
                  </a:cubicBezTo>
                  <a:close/>
                </a:path>
              </a:pathLst>
            </a:custGeom>
            <a:solidFill>
              <a:srgbClr val="EE3B29"/>
            </a:solidFill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dirty="0"/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1442720" y="6649261"/>
              <a:ext cx="9906000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878865" y="6619905"/>
              <a:ext cx="494581" cy="58712"/>
              <a:chOff x="878865" y="6619905"/>
              <a:chExt cx="494581" cy="58712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87886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96347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048092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141755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226369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1314733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11385589" y="6619905"/>
              <a:ext cx="143327" cy="58712"/>
              <a:chOff x="5125745" y="6619905"/>
              <a:chExt cx="143327" cy="58712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5125745" y="6619905"/>
                <a:ext cx="58713" cy="58712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210359" y="6619905"/>
                <a:ext cx="58713" cy="58712"/>
              </a:xfrm>
              <a:prstGeom prst="ellipse">
                <a:avLst/>
              </a:prstGeom>
              <a:solidFill>
                <a:srgbClr val="FFFFFF">
                  <a:alpha val="33000"/>
                </a:srgbClr>
              </a:solidFill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6" name="组合 35"/>
          <p:cNvGrpSpPr/>
          <p:nvPr userDrawn="1"/>
        </p:nvGrpSpPr>
        <p:grpSpPr>
          <a:xfrm>
            <a:off x="260318" y="0"/>
            <a:ext cx="423660" cy="676762"/>
            <a:chOff x="260318" y="0"/>
            <a:chExt cx="423660" cy="676762"/>
          </a:xfrm>
          <a:solidFill>
            <a:srgbClr val="EE3B29"/>
          </a:solidFill>
        </p:grpSpPr>
        <p:sp>
          <p:nvSpPr>
            <p:cNvPr id="37" name="任意多边形 36"/>
            <p:cNvSpPr/>
            <p:nvPr/>
          </p:nvSpPr>
          <p:spPr>
            <a:xfrm>
              <a:off x="260318" y="1"/>
              <a:ext cx="63480" cy="367109"/>
            </a:xfrm>
            <a:custGeom>
              <a:avLst/>
              <a:gdLst>
                <a:gd name="connsiteX0" fmla="*/ 0 w 63480"/>
                <a:gd name="connsiteY0" fmla="*/ 0 h 367109"/>
                <a:gd name="connsiteX1" fmla="*/ 63480 w 63480"/>
                <a:gd name="connsiteY1" fmla="*/ 0 h 367109"/>
                <a:gd name="connsiteX2" fmla="*/ 63480 w 63480"/>
                <a:gd name="connsiteY2" fmla="*/ 335369 h 367109"/>
                <a:gd name="connsiteX3" fmla="*/ 31740 w 63480"/>
                <a:gd name="connsiteY3" fmla="*/ 367109 h 367109"/>
                <a:gd name="connsiteX4" fmla="*/ 0 w 63480"/>
                <a:gd name="connsiteY4" fmla="*/ 335369 h 3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367109">
                  <a:moveTo>
                    <a:pt x="0" y="0"/>
                  </a:moveTo>
                  <a:lnTo>
                    <a:pt x="63480" y="0"/>
                  </a:lnTo>
                  <a:lnTo>
                    <a:pt x="63480" y="335369"/>
                  </a:lnTo>
                  <a:cubicBezTo>
                    <a:pt x="63480" y="352899"/>
                    <a:pt x="49270" y="367109"/>
                    <a:pt x="31740" y="367109"/>
                  </a:cubicBezTo>
                  <a:cubicBezTo>
                    <a:pt x="14210" y="367109"/>
                    <a:pt x="0" y="352899"/>
                    <a:pt x="0" y="3353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350363" y="1"/>
              <a:ext cx="63480" cy="559287"/>
            </a:xfrm>
            <a:custGeom>
              <a:avLst/>
              <a:gdLst>
                <a:gd name="connsiteX0" fmla="*/ 0 w 63480"/>
                <a:gd name="connsiteY0" fmla="*/ 0 h 559287"/>
                <a:gd name="connsiteX1" fmla="*/ 63480 w 63480"/>
                <a:gd name="connsiteY1" fmla="*/ 0 h 559287"/>
                <a:gd name="connsiteX2" fmla="*/ 63480 w 63480"/>
                <a:gd name="connsiteY2" fmla="*/ 527547 h 559287"/>
                <a:gd name="connsiteX3" fmla="*/ 31740 w 63480"/>
                <a:gd name="connsiteY3" fmla="*/ 559287 h 559287"/>
                <a:gd name="connsiteX4" fmla="*/ 0 w 63480"/>
                <a:gd name="connsiteY4" fmla="*/ 527547 h 5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559287">
                  <a:moveTo>
                    <a:pt x="0" y="0"/>
                  </a:moveTo>
                  <a:lnTo>
                    <a:pt x="63480" y="0"/>
                  </a:lnTo>
                  <a:lnTo>
                    <a:pt x="63480" y="527547"/>
                  </a:lnTo>
                  <a:cubicBezTo>
                    <a:pt x="63480" y="545077"/>
                    <a:pt x="49270" y="559287"/>
                    <a:pt x="31740" y="559287"/>
                  </a:cubicBezTo>
                  <a:cubicBezTo>
                    <a:pt x="14210" y="559287"/>
                    <a:pt x="0" y="545077"/>
                    <a:pt x="0" y="5275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40408" y="0"/>
              <a:ext cx="63480" cy="676762"/>
            </a:xfrm>
            <a:custGeom>
              <a:avLst/>
              <a:gdLst>
                <a:gd name="connsiteX0" fmla="*/ 0 w 63480"/>
                <a:gd name="connsiteY0" fmla="*/ 0 h 676762"/>
                <a:gd name="connsiteX1" fmla="*/ 63480 w 63480"/>
                <a:gd name="connsiteY1" fmla="*/ 0 h 676762"/>
                <a:gd name="connsiteX2" fmla="*/ 63480 w 63480"/>
                <a:gd name="connsiteY2" fmla="*/ 645022 h 676762"/>
                <a:gd name="connsiteX3" fmla="*/ 31740 w 63480"/>
                <a:gd name="connsiteY3" fmla="*/ 676762 h 676762"/>
                <a:gd name="connsiteX4" fmla="*/ 0 w 63480"/>
                <a:gd name="connsiteY4" fmla="*/ 645022 h 67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676762">
                  <a:moveTo>
                    <a:pt x="0" y="0"/>
                  </a:moveTo>
                  <a:lnTo>
                    <a:pt x="63480" y="0"/>
                  </a:lnTo>
                  <a:lnTo>
                    <a:pt x="63480" y="645022"/>
                  </a:lnTo>
                  <a:cubicBezTo>
                    <a:pt x="63480" y="662552"/>
                    <a:pt x="49270" y="676762"/>
                    <a:pt x="31740" y="676762"/>
                  </a:cubicBezTo>
                  <a:cubicBezTo>
                    <a:pt x="14210" y="676762"/>
                    <a:pt x="0" y="662552"/>
                    <a:pt x="0" y="64502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530453" y="1"/>
              <a:ext cx="63480" cy="559287"/>
            </a:xfrm>
            <a:custGeom>
              <a:avLst/>
              <a:gdLst>
                <a:gd name="connsiteX0" fmla="*/ 0 w 63480"/>
                <a:gd name="connsiteY0" fmla="*/ 0 h 559287"/>
                <a:gd name="connsiteX1" fmla="*/ 63480 w 63480"/>
                <a:gd name="connsiteY1" fmla="*/ 0 h 559287"/>
                <a:gd name="connsiteX2" fmla="*/ 63480 w 63480"/>
                <a:gd name="connsiteY2" fmla="*/ 527547 h 559287"/>
                <a:gd name="connsiteX3" fmla="*/ 31740 w 63480"/>
                <a:gd name="connsiteY3" fmla="*/ 559287 h 559287"/>
                <a:gd name="connsiteX4" fmla="*/ 0 w 63480"/>
                <a:gd name="connsiteY4" fmla="*/ 527547 h 55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559287">
                  <a:moveTo>
                    <a:pt x="0" y="0"/>
                  </a:moveTo>
                  <a:lnTo>
                    <a:pt x="63480" y="0"/>
                  </a:lnTo>
                  <a:lnTo>
                    <a:pt x="63480" y="527547"/>
                  </a:lnTo>
                  <a:cubicBezTo>
                    <a:pt x="63480" y="545077"/>
                    <a:pt x="49270" y="559287"/>
                    <a:pt x="31740" y="559287"/>
                  </a:cubicBezTo>
                  <a:cubicBezTo>
                    <a:pt x="14210" y="559287"/>
                    <a:pt x="0" y="545077"/>
                    <a:pt x="0" y="527547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620498" y="1"/>
              <a:ext cx="63480" cy="367109"/>
            </a:xfrm>
            <a:custGeom>
              <a:avLst/>
              <a:gdLst>
                <a:gd name="connsiteX0" fmla="*/ 0 w 63480"/>
                <a:gd name="connsiteY0" fmla="*/ 0 h 367109"/>
                <a:gd name="connsiteX1" fmla="*/ 63480 w 63480"/>
                <a:gd name="connsiteY1" fmla="*/ 0 h 367109"/>
                <a:gd name="connsiteX2" fmla="*/ 63480 w 63480"/>
                <a:gd name="connsiteY2" fmla="*/ 335369 h 367109"/>
                <a:gd name="connsiteX3" fmla="*/ 31740 w 63480"/>
                <a:gd name="connsiteY3" fmla="*/ 367109 h 367109"/>
                <a:gd name="connsiteX4" fmla="*/ 0 w 63480"/>
                <a:gd name="connsiteY4" fmla="*/ 335369 h 36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80" h="367109">
                  <a:moveTo>
                    <a:pt x="0" y="0"/>
                  </a:moveTo>
                  <a:lnTo>
                    <a:pt x="63480" y="0"/>
                  </a:lnTo>
                  <a:lnTo>
                    <a:pt x="63480" y="335369"/>
                  </a:lnTo>
                  <a:cubicBezTo>
                    <a:pt x="63480" y="352899"/>
                    <a:pt x="49270" y="367109"/>
                    <a:pt x="31740" y="367109"/>
                  </a:cubicBezTo>
                  <a:cubicBezTo>
                    <a:pt x="14210" y="367109"/>
                    <a:pt x="0" y="352899"/>
                    <a:pt x="0" y="335369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资源 2@3x-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48775" y="6089650"/>
            <a:ext cx="2593340" cy="394970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>
          <a:xfrm rot="20229940" flipV="1">
            <a:off x="-61103" y="5647496"/>
            <a:ext cx="2647693" cy="1803573"/>
          </a:xfrm>
          <a:custGeom>
            <a:avLst/>
            <a:gdLst>
              <a:gd name="connsiteX0" fmla="*/ 2068292 w 2647693"/>
              <a:gd name="connsiteY0" fmla="*/ 1729022 h 1803573"/>
              <a:gd name="connsiteX1" fmla="*/ 2647693 w 2647693"/>
              <a:gd name="connsiteY1" fmla="*/ 854909 h 1803573"/>
              <a:gd name="connsiteX2" fmla="*/ 2647693 w 2647693"/>
              <a:gd name="connsiteY2" fmla="*/ 0 h 1803573"/>
              <a:gd name="connsiteX3" fmla="*/ 0 w 2647693"/>
              <a:gd name="connsiteY3" fmla="*/ 1114856 h 1803573"/>
              <a:gd name="connsiteX4" fmla="*/ 289996 w 2647693"/>
              <a:gd name="connsiteY4" fmla="*/ 1803573 h 1803573"/>
              <a:gd name="connsiteX5" fmla="*/ 1699029 w 2647693"/>
              <a:gd name="connsiteY5" fmla="*/ 1803573 h 1803573"/>
              <a:gd name="connsiteX6" fmla="*/ 2068292 w 2647693"/>
              <a:gd name="connsiteY6" fmla="*/ 1729022 h 1803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7693" h="1803573">
                <a:moveTo>
                  <a:pt x="2068292" y="1729022"/>
                </a:moveTo>
                <a:cubicBezTo>
                  <a:pt x="2408782" y="1585007"/>
                  <a:pt x="2647693" y="1247859"/>
                  <a:pt x="2647693" y="854909"/>
                </a:cubicBezTo>
                <a:lnTo>
                  <a:pt x="2647693" y="0"/>
                </a:lnTo>
                <a:lnTo>
                  <a:pt x="0" y="1114856"/>
                </a:lnTo>
                <a:lnTo>
                  <a:pt x="289996" y="1803573"/>
                </a:lnTo>
                <a:lnTo>
                  <a:pt x="1699029" y="1803573"/>
                </a:lnTo>
                <a:cubicBezTo>
                  <a:pt x="1830013" y="1803573"/>
                  <a:pt x="1954796" y="1777027"/>
                  <a:pt x="2068292" y="17290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04800" dist="38100" dir="8100000" algn="tr" rotWithShape="0">
              <a:srgbClr val="E6707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600" dirty="0">
              <a:latin typeface="+mn-ea"/>
            </a:endParaRPr>
          </a:p>
        </p:txBody>
      </p:sp>
      <p:sp>
        <p:nvSpPr>
          <p:cNvPr id="13" name="任意多边形 12"/>
          <p:cNvSpPr/>
          <p:nvPr userDrawn="1"/>
        </p:nvSpPr>
        <p:spPr>
          <a:xfrm>
            <a:off x="7967651" y="0"/>
            <a:ext cx="4224349" cy="6858000"/>
          </a:xfrm>
          <a:custGeom>
            <a:avLst/>
            <a:gdLst>
              <a:gd name="connsiteX0" fmla="*/ 354050 w 4224349"/>
              <a:gd name="connsiteY0" fmla="*/ 0 h 6858000"/>
              <a:gd name="connsiteX1" fmla="*/ 4224349 w 4224349"/>
              <a:gd name="connsiteY1" fmla="*/ 0 h 6858000"/>
              <a:gd name="connsiteX2" fmla="*/ 4224349 w 4224349"/>
              <a:gd name="connsiteY2" fmla="*/ 6858000 h 6858000"/>
              <a:gd name="connsiteX3" fmla="*/ 354050 w 4224349"/>
              <a:gd name="connsiteY3" fmla="*/ 6858000 h 6858000"/>
              <a:gd name="connsiteX4" fmla="*/ 0 w 4224349"/>
              <a:gd name="connsiteY4" fmla="*/ 6503950 h 6858000"/>
              <a:gd name="connsiteX5" fmla="*/ 0 w 4224349"/>
              <a:gd name="connsiteY5" fmla="*/ 354050 h 6858000"/>
              <a:gd name="connsiteX6" fmla="*/ 354050 w 422434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4349" h="6858000">
                <a:moveTo>
                  <a:pt x="354050" y="0"/>
                </a:moveTo>
                <a:lnTo>
                  <a:pt x="4224349" y="0"/>
                </a:lnTo>
                <a:lnTo>
                  <a:pt x="4224349" y="6858000"/>
                </a:lnTo>
                <a:lnTo>
                  <a:pt x="354050" y="6858000"/>
                </a:lnTo>
                <a:cubicBezTo>
                  <a:pt x="158514" y="6858000"/>
                  <a:pt x="0" y="6699486"/>
                  <a:pt x="0" y="6503950"/>
                </a:cubicBezTo>
                <a:lnTo>
                  <a:pt x="0" y="354050"/>
                </a:lnTo>
                <a:cubicBezTo>
                  <a:pt x="0" y="158514"/>
                  <a:pt x="158514" y="0"/>
                  <a:pt x="35405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23000">
                <a:schemeClr val="accent2">
                  <a:lumMod val="0"/>
                  <a:lumOff val="100000"/>
                </a:schemeClr>
              </a:gs>
              <a:gs pos="100000">
                <a:srgbClr val="EE3B29"/>
              </a:gs>
            </a:gsLst>
            <a:path path="circle">
              <a:fillToRect l="50000" t="-80000" r="50000" b="18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04800" dist="38100" dir="9660000" algn="tr" rotWithShape="0">
              <a:srgbClr val="DD3B3A">
                <a:alpha val="40000"/>
              </a:srgb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 rot="16200000">
            <a:off x="7797883" y="356860"/>
            <a:ext cx="653316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i="0" dirty="0">
                <a:solidFill>
                  <a:schemeClr val="bg1">
                    <a:alpha val="30000"/>
                  </a:schemeClr>
                </a:solidFill>
                <a:latin typeface="思源黑体 CN Heavy" panose="020B0A00000000000000" pitchFamily="34" charset="-128"/>
                <a:ea typeface="思源黑体 CN Heavy" panose="020B0A00000000000000" pitchFamily="34" charset="-128"/>
                <a:cs typeface="阿里巴巴普惠体 H" panose="00020600040101010101" pitchFamily="18" charset="-122"/>
              </a:rPr>
              <a:t>DTA</a:t>
            </a:r>
            <a:endParaRPr lang="zh-CN" altLang="en-US" sz="19900" b="1" i="0" dirty="0">
              <a:solidFill>
                <a:schemeClr val="bg1">
                  <a:alpha val="30000"/>
                </a:schemeClr>
              </a:solidFill>
              <a:latin typeface="思源黑体 CN Heavy" panose="020B0A00000000000000" pitchFamily="34" charset="-128"/>
              <a:ea typeface="思源黑体 CN Heavy" panose="020B0A00000000000000" pitchFamily="34" charset="-128"/>
              <a:cs typeface="阿里巴巴普惠体 H" panose="00020600040101010101" pitchFamily="18" charset="-122"/>
            </a:endParaRPr>
          </a:p>
        </p:txBody>
      </p:sp>
      <p:sp>
        <p:nvSpPr>
          <p:cNvPr id="14" name="任意多边形 13"/>
          <p:cNvSpPr/>
          <p:nvPr userDrawn="1"/>
        </p:nvSpPr>
        <p:spPr>
          <a:xfrm rot="5400000">
            <a:off x="127374" y="427322"/>
            <a:ext cx="1363671" cy="509028"/>
          </a:xfrm>
          <a:custGeom>
            <a:avLst/>
            <a:gdLst>
              <a:gd name="connsiteX0" fmla="*/ 0 w 1363671"/>
              <a:gd name="connsiteY0" fmla="*/ 509028 h 509028"/>
              <a:gd name="connsiteX1" fmla="*/ 0 w 1363671"/>
              <a:gd name="connsiteY1" fmla="*/ 0 h 509028"/>
              <a:gd name="connsiteX2" fmla="*/ 1109157 w 1363671"/>
              <a:gd name="connsiteY2" fmla="*/ 0 h 509028"/>
              <a:gd name="connsiteX3" fmla="*/ 1363671 w 1363671"/>
              <a:gd name="connsiteY3" fmla="*/ 254514 h 509028"/>
              <a:gd name="connsiteX4" fmla="*/ 1109157 w 1363671"/>
              <a:gd name="connsiteY4" fmla="*/ 509028 h 5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71" h="509028">
                <a:moveTo>
                  <a:pt x="0" y="509028"/>
                </a:moveTo>
                <a:lnTo>
                  <a:pt x="0" y="0"/>
                </a:lnTo>
                <a:lnTo>
                  <a:pt x="1109157" y="0"/>
                </a:lnTo>
                <a:cubicBezTo>
                  <a:pt x="1249721" y="0"/>
                  <a:pt x="1363671" y="113950"/>
                  <a:pt x="1363671" y="254514"/>
                </a:cubicBezTo>
                <a:cubicBezTo>
                  <a:pt x="1363671" y="395078"/>
                  <a:pt x="1249721" y="509028"/>
                  <a:pt x="1109157" y="509028"/>
                </a:cubicBezTo>
                <a:close/>
              </a:path>
            </a:pathLst>
          </a:custGeom>
          <a:solidFill>
            <a:srgbClr val="EE3B29"/>
          </a:solidFill>
          <a:ln w="12700" cap="flat" cmpd="sng" algn="ctr">
            <a:noFill/>
            <a:prstDash val="solid"/>
            <a:miter lim="800000"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 userDrawn="1"/>
        </p:nvSpPr>
        <p:spPr>
          <a:xfrm rot="20229940" flipV="1">
            <a:off x="-42639" y="5811802"/>
            <a:ext cx="2474613" cy="1597612"/>
          </a:xfrm>
          <a:custGeom>
            <a:avLst/>
            <a:gdLst>
              <a:gd name="connsiteX0" fmla="*/ 1932722 w 2474613"/>
              <a:gd name="connsiteY0" fmla="*/ 1527888 h 1597612"/>
              <a:gd name="connsiteX1" fmla="*/ 2474613 w 2474613"/>
              <a:gd name="connsiteY1" fmla="*/ 710364 h 1597612"/>
              <a:gd name="connsiteX2" fmla="*/ 2474613 w 2474613"/>
              <a:gd name="connsiteY2" fmla="*/ 0 h 1597612"/>
              <a:gd name="connsiteX3" fmla="*/ 0 w 2474613"/>
              <a:gd name="connsiteY3" fmla="*/ 1041978 h 1597612"/>
              <a:gd name="connsiteX4" fmla="*/ 233959 w 2474613"/>
              <a:gd name="connsiteY4" fmla="*/ 1597612 h 1597612"/>
              <a:gd name="connsiteX5" fmla="*/ 1587365 w 2474613"/>
              <a:gd name="connsiteY5" fmla="*/ 1597612 h 1597612"/>
              <a:gd name="connsiteX6" fmla="*/ 1932722 w 2474613"/>
              <a:gd name="connsiteY6" fmla="*/ 1527888 h 15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4613" h="1597612">
                <a:moveTo>
                  <a:pt x="1932722" y="1527888"/>
                </a:moveTo>
                <a:cubicBezTo>
                  <a:pt x="2251169" y="1393196"/>
                  <a:pt x="2474613" y="1077875"/>
                  <a:pt x="2474613" y="710364"/>
                </a:cubicBezTo>
                <a:lnTo>
                  <a:pt x="2474613" y="0"/>
                </a:lnTo>
                <a:lnTo>
                  <a:pt x="0" y="1041978"/>
                </a:lnTo>
                <a:lnTo>
                  <a:pt x="233959" y="1597612"/>
                </a:lnTo>
                <a:lnTo>
                  <a:pt x="1587365" y="1597612"/>
                </a:lnTo>
                <a:cubicBezTo>
                  <a:pt x="1709869" y="1597612"/>
                  <a:pt x="1826573" y="1572785"/>
                  <a:pt x="1932722" y="1527888"/>
                </a:cubicBezTo>
                <a:close/>
              </a:path>
            </a:pathLst>
          </a:custGeom>
          <a:solidFill>
            <a:srgbClr val="EE3B29"/>
          </a:solidFill>
          <a:ln>
            <a:noFill/>
          </a:ln>
          <a:effectLst>
            <a:outerShdw blurRad="304800" dist="38100" dir="8100000" algn="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altLang="zh-CN" sz="1600" dirty="0">
              <a:latin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11142618" y="518962"/>
            <a:ext cx="396240" cy="83820"/>
            <a:chOff x="10824210" y="691515"/>
            <a:chExt cx="396240" cy="83820"/>
          </a:xfrm>
          <a:solidFill>
            <a:srgbClr val="EE3B29"/>
          </a:solidFill>
          <a:effectLst/>
        </p:grpSpPr>
        <p:sp>
          <p:nvSpPr>
            <p:cNvPr id="8" name="椭圆 7"/>
            <p:cNvSpPr/>
            <p:nvPr userDrawn="1"/>
          </p:nvSpPr>
          <p:spPr>
            <a:xfrm>
              <a:off x="1082421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1098042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11136630" y="691515"/>
              <a:ext cx="83820" cy="83820"/>
            </a:xfrm>
            <a:prstGeom prst="ellipse">
              <a:avLst/>
            </a:prstGeom>
            <a:grpFill/>
            <a:ln>
              <a:noFill/>
            </a:ln>
            <a:effectLst>
              <a:outerShdw blurRad="304800" dist="38100" dir="8100000" algn="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 userDrawn="1"/>
        </p:nvGrpSpPr>
        <p:grpSpPr>
          <a:xfrm>
            <a:off x="0" y="6440526"/>
            <a:ext cx="12192000" cy="417474"/>
            <a:chOff x="0" y="6440526"/>
            <a:chExt cx="12192000" cy="417474"/>
          </a:xfrm>
          <a:solidFill>
            <a:srgbClr val="EE3B29"/>
          </a:solidFill>
        </p:grpSpPr>
        <p:sp>
          <p:nvSpPr>
            <p:cNvPr id="26" name="任意多边形 25"/>
            <p:cNvSpPr/>
            <p:nvPr/>
          </p:nvSpPr>
          <p:spPr>
            <a:xfrm flipV="1">
              <a:off x="0" y="6440526"/>
              <a:ext cx="12192000" cy="417474"/>
            </a:xfrm>
            <a:custGeom>
              <a:avLst/>
              <a:gdLst>
                <a:gd name="connsiteX0" fmla="*/ 0 w 10472420"/>
                <a:gd name="connsiteY0" fmla="*/ 0 h 531253"/>
                <a:gd name="connsiteX1" fmla="*/ 10472420 w 10472420"/>
                <a:gd name="connsiteY1" fmla="*/ 0 h 531253"/>
                <a:gd name="connsiteX2" fmla="*/ 10472420 w 10472420"/>
                <a:gd name="connsiteY2" fmla="*/ 353489 h 531253"/>
                <a:gd name="connsiteX3" fmla="*/ 10294656 w 10472420"/>
                <a:gd name="connsiteY3" fmla="*/ 531253 h 531253"/>
                <a:gd name="connsiteX4" fmla="*/ 177764 w 10472420"/>
                <a:gd name="connsiteY4" fmla="*/ 531253 h 531253"/>
                <a:gd name="connsiteX5" fmla="*/ 0 w 10472420"/>
                <a:gd name="connsiteY5" fmla="*/ 353489 h 531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2420" h="531253">
                  <a:moveTo>
                    <a:pt x="0" y="0"/>
                  </a:moveTo>
                  <a:lnTo>
                    <a:pt x="10472420" y="0"/>
                  </a:lnTo>
                  <a:lnTo>
                    <a:pt x="10472420" y="353489"/>
                  </a:lnTo>
                  <a:cubicBezTo>
                    <a:pt x="10472420" y="451665"/>
                    <a:pt x="10392832" y="531253"/>
                    <a:pt x="10294656" y="531253"/>
                  </a:cubicBezTo>
                  <a:lnTo>
                    <a:pt x="177764" y="531253"/>
                  </a:lnTo>
                  <a:cubicBezTo>
                    <a:pt x="79588" y="531253"/>
                    <a:pt x="0" y="451665"/>
                    <a:pt x="0" y="353489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304800" dist="38100" dir="8100000" algn="tr" rotWithShape="0">
                <a:schemeClr val="accent2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442720" y="6649261"/>
              <a:ext cx="9906000" cy="0"/>
            </a:xfrm>
            <a:prstGeom prst="line">
              <a:avLst/>
            </a:prstGeom>
            <a:grpFill/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组合 41"/>
            <p:cNvGrpSpPr/>
            <p:nvPr/>
          </p:nvGrpSpPr>
          <p:grpSpPr>
            <a:xfrm>
              <a:off x="878865" y="6619905"/>
              <a:ext cx="494581" cy="58712"/>
              <a:chOff x="878865" y="6619905"/>
              <a:chExt cx="494581" cy="58712"/>
            </a:xfrm>
            <a:grpFill/>
          </p:grpSpPr>
          <p:sp>
            <p:nvSpPr>
              <p:cNvPr id="43" name="椭圆 42"/>
              <p:cNvSpPr/>
              <p:nvPr/>
            </p:nvSpPr>
            <p:spPr>
              <a:xfrm>
                <a:off x="878865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963479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1048092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141755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1226369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314733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/>
                <a:endParaRPr lang="zh-CN" altLang="en-US"/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11385589" y="6619905"/>
              <a:ext cx="143327" cy="58712"/>
              <a:chOff x="5125745" y="6619905"/>
              <a:chExt cx="143327" cy="58712"/>
            </a:xfrm>
            <a:grpFill/>
          </p:grpSpPr>
          <p:sp>
            <p:nvSpPr>
              <p:cNvPr id="50" name="椭圆 49"/>
              <p:cNvSpPr/>
              <p:nvPr/>
            </p:nvSpPr>
            <p:spPr>
              <a:xfrm>
                <a:off x="5125745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5210359" y="6619905"/>
                <a:ext cx="58713" cy="58712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304800" dist="38100" dir="8100000" algn="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</p:grpSp>
      <p:sp>
        <p:nvSpPr>
          <p:cNvPr id="52" name="任意多边形 51"/>
          <p:cNvSpPr/>
          <p:nvPr userDrawn="1"/>
        </p:nvSpPr>
        <p:spPr>
          <a:xfrm rot="5400000">
            <a:off x="127374" y="427322"/>
            <a:ext cx="1363671" cy="509028"/>
          </a:xfrm>
          <a:custGeom>
            <a:avLst/>
            <a:gdLst>
              <a:gd name="connsiteX0" fmla="*/ 0 w 1363671"/>
              <a:gd name="connsiteY0" fmla="*/ 509028 h 509028"/>
              <a:gd name="connsiteX1" fmla="*/ 0 w 1363671"/>
              <a:gd name="connsiteY1" fmla="*/ 0 h 509028"/>
              <a:gd name="connsiteX2" fmla="*/ 1109157 w 1363671"/>
              <a:gd name="connsiteY2" fmla="*/ 0 h 509028"/>
              <a:gd name="connsiteX3" fmla="*/ 1363671 w 1363671"/>
              <a:gd name="connsiteY3" fmla="*/ 254514 h 509028"/>
              <a:gd name="connsiteX4" fmla="*/ 1109157 w 1363671"/>
              <a:gd name="connsiteY4" fmla="*/ 509028 h 509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671" h="509028">
                <a:moveTo>
                  <a:pt x="0" y="509028"/>
                </a:moveTo>
                <a:lnTo>
                  <a:pt x="0" y="0"/>
                </a:lnTo>
                <a:lnTo>
                  <a:pt x="1109157" y="0"/>
                </a:lnTo>
                <a:cubicBezTo>
                  <a:pt x="1249721" y="0"/>
                  <a:pt x="1363671" y="113950"/>
                  <a:pt x="1363671" y="254514"/>
                </a:cubicBezTo>
                <a:cubicBezTo>
                  <a:pt x="1363671" y="395078"/>
                  <a:pt x="1249721" y="509028"/>
                  <a:pt x="1109157" y="509028"/>
                </a:cubicBezTo>
                <a:close/>
              </a:path>
            </a:pathLst>
          </a:custGeom>
          <a:solidFill>
            <a:srgbClr val="EE3B29"/>
          </a:solidFill>
          <a:ln w="12700" cap="flat" cmpd="sng" algn="ctr">
            <a:noFill/>
            <a:prstDash val="solid"/>
            <a:miter lim="800000"/>
          </a:ln>
          <a:effectLst>
            <a:outerShdw blurRad="304800" dist="38100" dir="8100000" algn="tr" rotWithShape="0">
              <a:schemeClr val="accent2">
                <a:alpha val="20000"/>
              </a:schemeClr>
            </a:outerShdw>
          </a:effectLst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410210" y="1764030"/>
            <a:ext cx="6560820" cy="1893570"/>
          </a:xfrm>
        </p:spPr>
        <p:txBody>
          <a:bodyPr/>
          <a:p>
            <a:r>
              <a:rPr lang="zh-CN" altLang="en-US"/>
              <a:t>【创新营销奖</a:t>
            </a:r>
            <a:r>
              <a:rPr lang="en-US" altLang="zh-CN"/>
              <a:t>-xxxx</a:t>
            </a:r>
            <a:r>
              <a:rPr lang="zh-CN" altLang="en-US"/>
              <a:t>赛道】</a:t>
            </a:r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案例名称：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投报企业：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042989"/>
            <a:ext cx="10885714" cy="5111068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EE3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83945" y="759460"/>
            <a:ext cx="2038985" cy="607060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83945" y="818515"/>
            <a:ext cx="2038985" cy="4883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复盘分析</a:t>
            </a:r>
            <a:endParaRPr lang="zh-CN" altLang="en-US" sz="24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12795" y="876300"/>
            <a:ext cx="9933600" cy="518266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36395" y="600710"/>
            <a:ext cx="1301750" cy="584835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756410" y="600710"/>
            <a:ext cx="1052195" cy="5854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fontAlgn="ctr"/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目录</a:t>
            </a:r>
            <a:endParaRPr lang="zh-CN" altLang="en-US" sz="24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2524" y="3193698"/>
            <a:ext cx="663940" cy="663940"/>
          </a:xfrm>
          <a:prstGeom prst="ellipse">
            <a:avLst/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103085"/>
            <a:ext cx="10885714" cy="5050971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EE3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1083945" y="759460"/>
            <a:ext cx="1409700" cy="607060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083945" y="818515"/>
            <a:ext cx="1409700" cy="4883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背景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12795" y="876300"/>
            <a:ext cx="9933600" cy="518266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36395" y="600710"/>
            <a:ext cx="2289175" cy="615315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636395" y="600710"/>
            <a:ext cx="2289810" cy="6153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机会</a:t>
            </a:r>
            <a:r>
              <a:rPr lang="en-US" altLang="zh-CN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&amp;</a:t>
            </a:r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挑战</a:t>
            </a:r>
            <a:endParaRPr lang="zh-CN" altLang="en-US" sz="2400" b="1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2524" y="3193698"/>
            <a:ext cx="663940" cy="663940"/>
          </a:xfrm>
          <a:prstGeom prst="ellipse">
            <a:avLst/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415" y="528881"/>
            <a:ext cx="2173985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EE3B29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目标设置</a:t>
            </a:r>
            <a:endParaRPr lang="zh-CN" altLang="en-US" sz="2400" b="1" dirty="0" smtClean="0">
              <a:solidFill>
                <a:srgbClr val="EE3B29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481455" y="571500"/>
            <a:ext cx="2981325" cy="615315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481455" y="571500"/>
            <a:ext cx="2993390" cy="6153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zh-CN" sz="2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思源黑体 Bold" panose="020B0800000000000000" pitchFamily="34" charset="-122"/>
              </a:rPr>
              <a:t>整体营销策略制定</a:t>
            </a:r>
            <a:endParaRPr lang="zh-CN" altLang="zh-CN" sz="2400" b="1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11200" y="1103085"/>
            <a:ext cx="10885714" cy="5050971"/>
          </a:xfrm>
          <a:prstGeom prst="roundRect">
            <a:avLst>
              <a:gd name="adj" fmla="val 8356"/>
            </a:avLst>
          </a:prstGeom>
          <a:noFill/>
          <a:ln w="25400">
            <a:solidFill>
              <a:srgbClr val="EE3B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1101090" y="802640"/>
            <a:ext cx="2289175" cy="603885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02360" y="802640"/>
            <a:ext cx="2287905" cy="60388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创新点</a:t>
            </a:r>
            <a:r>
              <a:rPr lang="zh-CN" altLang="en-US" sz="2400" b="1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概述</a:t>
            </a:r>
            <a:endParaRPr lang="zh-CN" altLang="en-US" sz="2400" b="1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1312795" y="876300"/>
            <a:ext cx="9933600" cy="5182668"/>
          </a:xfrm>
          <a:prstGeom prst="roundRect">
            <a:avLst>
              <a:gd name="adj" fmla="val 7888"/>
            </a:avLst>
          </a:prstGeom>
          <a:solidFill>
            <a:schemeClr val="bg1"/>
          </a:solidFill>
          <a:ln>
            <a:noFill/>
          </a:ln>
          <a:effectLst>
            <a:outerShdw blurRad="279400" dist="101600" dir="2700000" algn="tl" rotWithShape="0">
              <a:srgbClr val="E25858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1636395" y="600710"/>
            <a:ext cx="2584450" cy="638175"/>
          </a:xfrm>
          <a:prstGeom prst="roundRect">
            <a:avLst>
              <a:gd name="adj" fmla="val 16667"/>
            </a:avLst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636395" y="600710"/>
            <a:ext cx="2584450" cy="63817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成本</a:t>
            </a:r>
            <a:r>
              <a:rPr lang="zh-CN" altLang="en-US" sz="2400" b="1" dirty="0" smtClean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及资源投入</a:t>
            </a:r>
            <a:endParaRPr lang="zh-CN" altLang="en-US" sz="2400" b="1" dirty="0" smtClean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2524" y="3193698"/>
            <a:ext cx="663940" cy="663940"/>
          </a:xfrm>
          <a:prstGeom prst="ellipse">
            <a:avLst/>
          </a:prstGeom>
          <a:solidFill>
            <a:srgbClr val="EE3B29"/>
          </a:solidFill>
          <a:ln>
            <a:noFill/>
          </a:ln>
          <a:effectLst>
            <a:outerShdw blurRad="127000" dist="76200" dir="2700000" algn="tl" rotWithShape="0">
              <a:srgbClr val="E25858">
                <a:alpha val="36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415" y="528881"/>
            <a:ext cx="1779907" cy="488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EE3B29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结果</a:t>
            </a:r>
            <a:r>
              <a:rPr lang="en-US" altLang="zh-CN" sz="2400" b="1" dirty="0" smtClean="0">
                <a:solidFill>
                  <a:srgbClr val="EE3B29"/>
                </a:solidFill>
                <a:latin typeface="思源黑体 CN Bold" panose="020B0800000000000000" charset="-122"/>
                <a:ea typeface="思源黑体 CN Bold" panose="020B0800000000000000" charset="-122"/>
                <a:sym typeface="思源黑体 Bold" panose="020B0800000000000000" pitchFamily="34" charset="-122"/>
              </a:rPr>
              <a:t>&amp;ROI</a:t>
            </a:r>
            <a:endParaRPr lang="en-US" altLang="zh-CN" sz="2400" b="1" dirty="0" smtClean="0">
              <a:solidFill>
                <a:srgbClr val="EE3B29"/>
              </a:solidFill>
              <a:latin typeface="思源黑体 CN Bold" panose="020B0800000000000000" charset="-122"/>
              <a:ea typeface="思源黑体 CN Bold" panose="020B0800000000000000" charset="-122"/>
              <a:sym typeface="思源黑体 Bold" panose="020B0800000000000000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PP_MARK_KEY" val="e4fb19f9-3113-4112-b95c-58d247a23ed7"/>
  <p:tag name="COMMONDATA" val="eyJoZGlkIjoiZWQ5MmMzOTNjMDIzNjQ0ZGNlYjQwZGQ1ZWU5NTU2YTMifQ=="/>
</p:tagLst>
</file>

<file path=ppt/theme/theme1.xml><?xml version="1.0" encoding="utf-8"?>
<a:theme xmlns:a="http://schemas.openxmlformats.org/drawingml/2006/main" name="1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2025【DTA产品创新奖】案例投报PPT模板</Template>
  <TotalTime>0</TotalTime>
  <Words>67</Words>
  <Application>WPS 演示</Application>
  <PresentationFormat>宽屏</PresentationFormat>
  <Paragraphs>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11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思源黑体 CN Bold</vt:lpstr>
      <vt:lpstr>思源黑体 CN Normal</vt:lpstr>
      <vt:lpstr>微软雅黑</vt:lpstr>
      <vt:lpstr>思源黑体 CN Heavy</vt:lpstr>
      <vt:lpstr>阿里巴巴普惠体 H</vt:lpstr>
      <vt:lpstr>思源黑体 Bold</vt:lpstr>
      <vt:lpstr>黑体</vt:lpstr>
      <vt:lpstr>Arial Unicode MS</vt:lpstr>
      <vt:lpstr>等线</vt:lpstr>
      <vt:lpstr>思源黑体 Bold</vt:lpstr>
      <vt:lpstr>思源黑体 CN Heavy</vt:lpstr>
      <vt:lpstr>阿里巴巴普惠体 H</vt:lpstr>
      <vt:lpstr>阿里巴巴和七个小矮人</vt:lpstr>
      <vt:lpstr>方正大黑体_GBK</vt:lpstr>
      <vt:lpstr>1_自定义设计方案</vt:lpstr>
      <vt:lpstr>4_自定义设计方案</vt:lpstr>
      <vt:lpstr>3_自定义设计方案</vt:lpstr>
      <vt:lpstr>1_Office 主题​​</vt:lpstr>
      <vt:lpstr>5_自定义设计方案</vt:lpstr>
      <vt:lpstr>6_自定义设计方案</vt:lpstr>
      <vt:lpstr>2_自定义设计方案</vt:lpstr>
      <vt:lpstr>【营销奖-xxxx赛道】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TravelDaily</dc:creator>
  <cp:lastModifiedBy>INNER CIRCLE</cp:lastModifiedBy>
  <cp:revision>13</cp:revision>
  <dcterms:created xsi:type="dcterms:W3CDTF">2025-02-11T10:07:00Z</dcterms:created>
  <dcterms:modified xsi:type="dcterms:W3CDTF">2026-02-05T03:00:56Z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A5C80BBC0C3647309B07B5D8F46724B7_13</vt:lpwstr>
  </property>
  <property fmtid="{D5CDD505-2E9C-101B-9397-08002B2CF9AE}" pid="3" name="KSOProductBuildVer">
    <vt:lpwstr>2052-12.1.0.24657</vt:lpwstr>
  </property>
</Properties>
</file>