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810-3DF7-41A0-8E15-E004EF4AE249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04BD-21DA-4385-A201-BB172CC63A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143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810-3DF7-41A0-8E15-E004EF4AE249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04BD-21DA-4385-A201-BB172CC63A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87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810-3DF7-41A0-8E15-E004EF4AE249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04BD-21DA-4385-A201-BB172CC63A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144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810-3DF7-41A0-8E15-E004EF4AE249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04BD-21DA-4385-A201-BB172CC63A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339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810-3DF7-41A0-8E15-E004EF4AE249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04BD-21DA-4385-A201-BB172CC63A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40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810-3DF7-41A0-8E15-E004EF4AE249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04BD-21DA-4385-A201-BB172CC63A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201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810-3DF7-41A0-8E15-E004EF4AE249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04BD-21DA-4385-A201-BB172CC63A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48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810-3DF7-41A0-8E15-E004EF4AE249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04BD-21DA-4385-A201-BB172CC63A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94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810-3DF7-41A0-8E15-E004EF4AE249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04BD-21DA-4385-A201-BB172CC63A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07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810-3DF7-41A0-8E15-E004EF4AE249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04BD-21DA-4385-A201-BB172CC63A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184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810-3DF7-41A0-8E15-E004EF4AE249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04BD-21DA-4385-A201-BB172CC63A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7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9B810-3DF7-41A0-8E15-E004EF4AE249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B04BD-21DA-4385-A201-BB172CC63A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546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476981" y="302027"/>
            <a:ext cx="5046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spc="600" dirty="0" smtClean="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DTA</a:t>
            </a:r>
            <a:r>
              <a:rPr lang="zh-CN" altLang="en-US" sz="4000" b="1" spc="600" dirty="0" smtClean="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创新营销奖</a:t>
            </a:r>
            <a:endParaRPr lang="zh-CN" altLang="en-US" sz="4000" b="1" spc="600" dirty="0">
              <a:solidFill>
                <a:schemeClr val="bg1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6390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476982" y="302027"/>
            <a:ext cx="36890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500" b="1" spc="600" dirty="0" smtClean="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复盘及分析</a:t>
            </a:r>
            <a:endParaRPr lang="en-US" altLang="zh-CN" sz="3500" b="1" spc="600" dirty="0" smtClean="0">
              <a:solidFill>
                <a:schemeClr val="bg1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7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476982" y="336752"/>
            <a:ext cx="36890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500" b="1" spc="600" dirty="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目录</a:t>
            </a:r>
          </a:p>
        </p:txBody>
      </p:sp>
    </p:spTree>
    <p:extLst>
      <p:ext uri="{BB962C8B-B14F-4D97-AF65-F5344CB8AC3E}">
        <p14:creationId xmlns:p14="http://schemas.microsoft.com/office/powerpoint/2010/main" val="290941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476982" y="302027"/>
            <a:ext cx="36890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500" b="1" spc="600" dirty="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背景</a:t>
            </a:r>
          </a:p>
        </p:txBody>
      </p:sp>
    </p:spTree>
    <p:extLst>
      <p:ext uri="{BB962C8B-B14F-4D97-AF65-F5344CB8AC3E}">
        <p14:creationId xmlns:p14="http://schemas.microsoft.com/office/powerpoint/2010/main" val="240179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476982" y="302027"/>
            <a:ext cx="36890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500" b="1" spc="600" dirty="0" smtClean="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挑战</a:t>
            </a:r>
            <a:endParaRPr lang="zh-CN" altLang="en-US" sz="3500" b="1" spc="600" dirty="0">
              <a:solidFill>
                <a:schemeClr val="bg1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393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476982" y="302027"/>
            <a:ext cx="36890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500" b="1" spc="600" dirty="0" smtClean="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目标设置</a:t>
            </a:r>
            <a:endParaRPr lang="zh-CN" altLang="en-US" sz="3500" b="1" spc="600" dirty="0">
              <a:solidFill>
                <a:schemeClr val="bg1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8533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476981" y="302027"/>
            <a:ext cx="489609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500" b="1" spc="600" dirty="0" smtClean="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整体营销策略定制</a:t>
            </a:r>
            <a:endParaRPr lang="zh-CN" altLang="en-US" sz="3500" b="1" spc="600" dirty="0">
              <a:solidFill>
                <a:schemeClr val="bg1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170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476982" y="302027"/>
            <a:ext cx="36890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500" b="1" spc="600" dirty="0" smtClean="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创新</a:t>
            </a:r>
            <a:r>
              <a:rPr lang="en-US" altLang="zh-CN" sz="3500" b="1" spc="600" dirty="0" smtClean="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/</a:t>
            </a:r>
            <a:r>
              <a:rPr lang="zh-CN" altLang="en-US" sz="3500" b="1" spc="600" dirty="0" smtClean="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创意</a:t>
            </a:r>
            <a:endParaRPr lang="zh-CN" altLang="en-US" sz="3500" b="1" spc="600" dirty="0">
              <a:solidFill>
                <a:schemeClr val="bg1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3986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476982" y="302027"/>
            <a:ext cx="47108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500" b="1" spc="600" dirty="0" smtClean="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成本及资源投入</a:t>
            </a:r>
            <a:endParaRPr lang="zh-CN" altLang="en-US" sz="3500" b="1" spc="600" dirty="0">
              <a:solidFill>
                <a:schemeClr val="bg1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6424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476982" y="302027"/>
            <a:ext cx="36890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500" b="1" spc="600" dirty="0" smtClean="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结果</a:t>
            </a:r>
            <a:r>
              <a:rPr lang="en-US" altLang="zh-CN" sz="3500" b="1" spc="600" dirty="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&amp;</a:t>
            </a:r>
            <a:r>
              <a:rPr lang="en-US" altLang="zh-CN" sz="3500" b="1" spc="600" dirty="0" smtClean="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ROI</a:t>
            </a:r>
            <a:endParaRPr lang="zh-CN" altLang="en-US" sz="3500" b="1" spc="600" dirty="0">
              <a:solidFill>
                <a:schemeClr val="bg1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4894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</Words>
  <Application>Microsoft Office PowerPoint</Application>
  <PresentationFormat>宽屏</PresentationFormat>
  <Paragraphs>10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等线</vt:lpstr>
      <vt:lpstr>等线 Light</vt:lpstr>
      <vt:lpstr>思源黑体 CN Heavy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TD</dc:creator>
  <cp:lastModifiedBy>TD</cp:lastModifiedBy>
  <cp:revision>6</cp:revision>
  <dcterms:created xsi:type="dcterms:W3CDTF">2021-04-09T09:58:01Z</dcterms:created>
  <dcterms:modified xsi:type="dcterms:W3CDTF">2021-04-13T01:56:47Z</dcterms:modified>
</cp:coreProperties>
</file>